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jpeg" ContentType="image/jpeg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3"/>
  </p:notesMasterIdLst>
  <p:sldIdLst>
    <p:sldId id="256" r:id="rId4"/>
    <p:sldId id="262" r:id="rId5"/>
    <p:sldId id="376" r:id="rId6"/>
    <p:sldId id="373" r:id="rId7"/>
    <p:sldId id="261" r:id="rId8"/>
    <p:sldId id="272" r:id="rId9"/>
    <p:sldId id="360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092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4394" autoAdjust="0"/>
  </p:normalViewPr>
  <p:slideViewPr>
    <p:cSldViewPr snapToGrid="0">
      <p:cViewPr varScale="1">
        <p:scale>
          <a:sx n="91" d="100"/>
          <a:sy n="91" d="100"/>
        </p:scale>
        <p:origin x="-660" y="-114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3D5E7-BBAB-4D16-B331-86933FA7C4E9}" type="datetimeFigureOut">
              <a:rPr lang="en-US" smtClean="0"/>
              <a:pPr/>
              <a:t>12/16/2020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DAC2B-D0C4-43C2-8B4F-5C5FA57FE0A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5039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DAC2B-D0C4-43C2-8B4F-5C5FA57FE0A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4046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0" y="-1"/>
            <a:ext cx="12192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1028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0" y="-1"/>
            <a:ext cx="12192000" cy="6531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=""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722811" y="291737"/>
            <a:ext cx="10519955" cy="77201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9">
            <a:extLst>
              <a:ext uri="{FF2B5EF4-FFF2-40B4-BE49-F238E27FC236}">
                <a16:creationId xmlns=""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0" y="6792686"/>
            <a:ext cx="12192000" cy="653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1844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254895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827590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=""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8608025" y="14574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=""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681574" y="239085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=""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811890" y="252965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=""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17565" y="15962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=""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4705886" y="4314903"/>
            <a:ext cx="2915574" cy="1570864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=""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5202790" y="4453705"/>
            <a:ext cx="1293260" cy="129326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304129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875633" y="1819076"/>
            <a:ext cx="9593277" cy="2645996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91442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-1" y="1819076"/>
            <a:ext cx="1875635" cy="2389975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800"/>
          </a:p>
        </p:txBody>
      </p:sp>
      <p:sp>
        <p:nvSpPr>
          <p:cNvPr id="4" name="그림 개체 틀 2">
            <a:extLst>
              <a:ext uri="{FF2B5EF4-FFF2-40B4-BE49-F238E27FC236}">
                <a16:creationId xmlns=""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615413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=""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7570712" y="4396978"/>
            <a:ext cx="1853497" cy="16704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3145214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=""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33463" y="1792600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3463" y="2878386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733463" y="3964172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733463" y="5049957"/>
            <a:ext cx="1800000" cy="1008000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=""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3990767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9315811" y="3209360"/>
            <a:ext cx="2160000" cy="1440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9315811" y="177303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7155811" y="4645814"/>
            <a:ext cx="2160000" cy="144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315811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715559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7155811" y="1773034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4995381" y="3209360"/>
            <a:ext cx="2160000" cy="14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=""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994903" y="4645814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=""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835166" y="3209360"/>
            <a:ext cx="2160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674951" y="3209360"/>
            <a:ext cx="216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=""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1204456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=""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75840" y="1478364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=""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575840" y="3120588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=""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840" y="4762777"/>
            <a:ext cx="205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16377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=""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00000" y="3120588"/>
            <a:ext cx="1692000" cy="14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=""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9129" y="1766364"/>
            <a:ext cx="2052000" cy="115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0" y="3120588"/>
            <a:ext cx="6481129" cy="1550690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4429129" y="2912764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6575840" y="2912764"/>
            <a:ext cx="205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6575840" y="4563278"/>
            <a:ext cx="2052000" cy="108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6575840" y="6202777"/>
            <a:ext cx="205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8717920" y="4563278"/>
            <a:ext cx="1692000" cy="108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10500000" y="4563278"/>
            <a:ext cx="1692000" cy="108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=""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1499048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=""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9116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=""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1631130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="" xmlns:a16="http://schemas.microsoft.com/office/drawing/2014/main" id="{D1B174B9-DDA6-43AC-94FF-E49E8A4C9EE5}"/>
              </a:ext>
            </a:extLst>
          </p:cNvPr>
          <p:cNvSpPr/>
          <p:nvPr userDrawn="1"/>
        </p:nvSpPr>
        <p:spPr>
          <a:xfrm>
            <a:off x="2" y="1"/>
            <a:ext cx="8641787" cy="6858000"/>
          </a:xfrm>
          <a:custGeom>
            <a:avLst/>
            <a:gdLst>
              <a:gd name="connsiteX0" fmla="*/ 0 w 8641787"/>
              <a:gd name="connsiteY0" fmla="*/ 0 h 6858000"/>
              <a:gd name="connsiteX1" fmla="*/ 6012887 w 8641787"/>
              <a:gd name="connsiteY1" fmla="*/ 0 h 6858000"/>
              <a:gd name="connsiteX2" fmla="*/ 8641787 w 8641787"/>
              <a:gd name="connsiteY2" fmla="*/ 6858000 h 6858000"/>
              <a:gd name="connsiteX3" fmla="*/ 0 w 864178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41787" h="6858000">
                <a:moveTo>
                  <a:pt x="0" y="0"/>
                </a:moveTo>
                <a:lnTo>
                  <a:pt x="6012887" y="0"/>
                </a:lnTo>
                <a:lnTo>
                  <a:pt x="86417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AFFB5B8-275F-4541-94CB-C7A723310F6D}"/>
              </a:ext>
            </a:extLst>
          </p:cNvPr>
          <p:cNvSpPr/>
          <p:nvPr userDrawn="1"/>
        </p:nvSpPr>
        <p:spPr>
          <a:xfrm rot="20330711">
            <a:off x="7416424" y="-293215"/>
            <a:ext cx="234813" cy="7444430"/>
          </a:xfrm>
          <a:custGeom>
            <a:avLst/>
            <a:gdLst>
              <a:gd name="connsiteX0" fmla="*/ 0 w 234813"/>
              <a:gd name="connsiteY0" fmla="*/ 0 h 7444430"/>
              <a:gd name="connsiteX1" fmla="*/ 234813 w 234813"/>
              <a:gd name="connsiteY1" fmla="*/ 90866 h 7444430"/>
              <a:gd name="connsiteX2" fmla="*/ 234813 w 234813"/>
              <a:gd name="connsiteY2" fmla="*/ 7444430 h 7444430"/>
              <a:gd name="connsiteX3" fmla="*/ 0 w 234813"/>
              <a:gd name="connsiteY3" fmla="*/ 7353565 h 7444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7444430">
                <a:moveTo>
                  <a:pt x="0" y="0"/>
                </a:moveTo>
                <a:lnTo>
                  <a:pt x="234813" y="90866"/>
                </a:lnTo>
                <a:lnTo>
                  <a:pt x="234813" y="7444430"/>
                </a:lnTo>
                <a:lnTo>
                  <a:pt x="0" y="7353565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2A91EB93-1A80-4108-9845-8CEBD98D597C}"/>
              </a:ext>
            </a:extLst>
          </p:cNvPr>
          <p:cNvSpPr/>
          <p:nvPr userDrawn="1"/>
        </p:nvSpPr>
        <p:spPr>
          <a:xfrm rot="20330711">
            <a:off x="8020265" y="-134683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F3E07247-868E-438C-BD34-0D0EC28772B4}"/>
              </a:ext>
            </a:extLst>
          </p:cNvPr>
          <p:cNvSpPr/>
          <p:nvPr userDrawn="1"/>
        </p:nvSpPr>
        <p:spPr>
          <a:xfrm rot="20330711" flipH="1" flipV="1">
            <a:off x="10369955" y="4253071"/>
            <a:ext cx="234813" cy="2739613"/>
          </a:xfrm>
          <a:custGeom>
            <a:avLst/>
            <a:gdLst>
              <a:gd name="connsiteX0" fmla="*/ 0 w 234813"/>
              <a:gd name="connsiteY0" fmla="*/ 0 h 2739613"/>
              <a:gd name="connsiteX1" fmla="*/ 234813 w 234813"/>
              <a:gd name="connsiteY1" fmla="*/ 90866 h 2739613"/>
              <a:gd name="connsiteX2" fmla="*/ 234813 w 234813"/>
              <a:gd name="connsiteY2" fmla="*/ 2739613 h 2739613"/>
              <a:gd name="connsiteX3" fmla="*/ 0 w 234813"/>
              <a:gd name="connsiteY3" fmla="*/ 2648748 h 27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813" h="2739613">
                <a:moveTo>
                  <a:pt x="0" y="0"/>
                </a:moveTo>
                <a:lnTo>
                  <a:pt x="234813" y="90866"/>
                </a:lnTo>
                <a:lnTo>
                  <a:pt x="234813" y="2739613"/>
                </a:lnTo>
                <a:lnTo>
                  <a:pt x="0" y="2648748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2657472" y="1971671"/>
            <a:ext cx="1343029" cy="1343029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=""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Arc 3">
              <a:extLst>
                <a:ext uri="{FF2B5EF4-FFF2-40B4-BE49-F238E27FC236}">
                  <a16:creationId xmlns=""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Arc 4">
              <a:extLst>
                <a:ext uri="{FF2B5EF4-FFF2-40B4-BE49-F238E27FC236}">
                  <a16:creationId xmlns=""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11072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22873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="" xmlns:p14="http://schemas.microsoft.com/office/powerpoint/2010/main" val="213205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4294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9" r:id="rId4"/>
    <p:sldLayoutId id="2147483740" r:id="rId5"/>
    <p:sldLayoutId id="2147483732" r:id="rId6"/>
    <p:sldLayoutId id="2147483751" r:id="rId7"/>
    <p:sldLayoutId id="2147483738" r:id="rId8"/>
    <p:sldLayoutId id="2147483741" r:id="rId9"/>
    <p:sldLayoutId id="2147483742" r:id="rId10"/>
    <p:sldLayoutId id="2147483743" r:id="rId11"/>
    <p:sldLayoutId id="2147483754" r:id="rId12"/>
    <p:sldLayoutId id="2147483744" r:id="rId13"/>
    <p:sldLayoutId id="2147483745" r:id="rId14"/>
    <p:sldLayoutId id="2147483746" r:id="rId15"/>
    <p:sldLayoutId id="2147483747" r:id="rId16"/>
    <p:sldLayoutId id="2147483750" r:id="rId17"/>
    <p:sldLayoutId id="2147483753" r:id="rId1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brary.educause.edu/resources/2017/10/ecar-study-of-undergraduate-students-and-information-technology-201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osceles Triangle 51">
            <a:extLst>
              <a:ext uri="{FF2B5EF4-FFF2-40B4-BE49-F238E27FC236}">
                <a16:creationId xmlns="" xmlns:a16="http://schemas.microsoft.com/office/drawing/2014/main" id="{C7F4914A-EC4B-4F9A-BEB7-0A38D775830D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Parallelogram 15">
            <a:extLst>
              <a:ext uri="{FF2B5EF4-FFF2-40B4-BE49-F238E27FC236}">
                <a16:creationId xmlns="" xmlns:a16="http://schemas.microsoft.com/office/drawing/2014/main" id="{24C7C768-EB95-4E47-966B-307DC6C5CE5F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66">
            <a:extLst>
              <a:ext uri="{FF2B5EF4-FFF2-40B4-BE49-F238E27FC236}">
                <a16:creationId xmlns="" xmlns:a16="http://schemas.microsoft.com/office/drawing/2014/main" id="{5E1A3659-43CE-4610-A2AD-E309F70E9E0E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130">
            <a:extLst>
              <a:ext uri="{FF2B5EF4-FFF2-40B4-BE49-F238E27FC236}">
                <a16:creationId xmlns="" xmlns:a16="http://schemas.microsoft.com/office/drawing/2014/main" id="{C38AB0EB-3E4B-4EB3-8986-8912DDE2B3BD}"/>
              </a:ext>
            </a:extLst>
          </p:cNvPr>
          <p:cNvSpPr/>
          <p:nvPr/>
        </p:nvSpPr>
        <p:spPr>
          <a:xfrm>
            <a:off x="6543350" y="925548"/>
            <a:ext cx="393301" cy="395087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6" name="Oval 25">
            <a:extLst>
              <a:ext uri="{FF2B5EF4-FFF2-40B4-BE49-F238E27FC236}">
                <a16:creationId xmlns="" xmlns:a16="http://schemas.microsoft.com/office/drawing/2014/main" id="{7EC3674A-B92E-4495-AB74-A7153464DC61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="" xmlns:a16="http://schemas.microsoft.com/office/drawing/2014/main" id="{1C893DA3-52C7-4BA5-8365-136F4E11773F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ed Rectangle 51">
            <a:extLst>
              <a:ext uri="{FF2B5EF4-FFF2-40B4-BE49-F238E27FC236}">
                <a16:creationId xmlns="" xmlns:a16="http://schemas.microsoft.com/office/drawing/2014/main" id="{69A29945-1B5C-480A-AD72-3775F4CC415D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9" name="Rounded Rectangle 2">
            <a:extLst>
              <a:ext uri="{FF2B5EF4-FFF2-40B4-BE49-F238E27FC236}">
                <a16:creationId xmlns="" xmlns:a16="http://schemas.microsoft.com/office/drawing/2014/main" id="{2027F04B-4AD3-4E0F-9BAB-5353137B1708}"/>
              </a:ext>
            </a:extLst>
          </p:cNvPr>
          <p:cNvSpPr/>
          <p:nvPr/>
        </p:nvSpPr>
        <p:spPr>
          <a:xfrm>
            <a:off x="360293" y="3850243"/>
            <a:ext cx="362565" cy="3625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0" name="Rounded Rectangle 8">
            <a:extLst>
              <a:ext uri="{FF2B5EF4-FFF2-40B4-BE49-F238E27FC236}">
                <a16:creationId xmlns="" xmlns:a16="http://schemas.microsoft.com/office/drawing/2014/main" id="{97542CC7-8662-43EF-AC65-2E16AB462F1F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1" name="Rounded Rectangle 2">
            <a:extLst>
              <a:ext uri="{FF2B5EF4-FFF2-40B4-BE49-F238E27FC236}">
                <a16:creationId xmlns="" xmlns:a16="http://schemas.microsoft.com/office/drawing/2014/main" id="{DD85458F-48EB-44AD-A28A-C6D6613255DB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2" name="Rounded Rectangle 3">
            <a:extLst>
              <a:ext uri="{FF2B5EF4-FFF2-40B4-BE49-F238E27FC236}">
                <a16:creationId xmlns="" xmlns:a16="http://schemas.microsoft.com/office/drawing/2014/main" id="{87020242-DD7D-482B-A998-6D0326737345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3" name="Rounded Rectangle 10">
            <a:extLst>
              <a:ext uri="{FF2B5EF4-FFF2-40B4-BE49-F238E27FC236}">
                <a16:creationId xmlns="" xmlns:a16="http://schemas.microsoft.com/office/drawing/2014/main" id="{32DF34AC-FCFA-46EB-8466-5702232D85A3}"/>
              </a:ext>
            </a:extLst>
          </p:cNvPr>
          <p:cNvSpPr>
            <a:spLocks noChangeAspect="1"/>
          </p:cNvSpPr>
          <p:nvPr/>
        </p:nvSpPr>
        <p:spPr>
          <a:xfrm>
            <a:off x="6917601" y="3702294"/>
            <a:ext cx="356613" cy="362565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4" name="Block Arc 6">
            <a:extLst>
              <a:ext uri="{FF2B5EF4-FFF2-40B4-BE49-F238E27FC236}">
                <a16:creationId xmlns="" xmlns:a16="http://schemas.microsoft.com/office/drawing/2014/main" id="{42EEF007-9371-40E9-BCA4-255A1DB8A5C9}"/>
              </a:ext>
            </a:extLst>
          </p:cNvPr>
          <p:cNvSpPr/>
          <p:nvPr/>
        </p:nvSpPr>
        <p:spPr>
          <a:xfrm>
            <a:off x="5469195" y="5635320"/>
            <a:ext cx="444475" cy="448847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7">
            <a:extLst>
              <a:ext uri="{FF2B5EF4-FFF2-40B4-BE49-F238E27FC236}">
                <a16:creationId xmlns="" xmlns:a16="http://schemas.microsoft.com/office/drawing/2014/main" id="{7DF97242-39E8-4F84-926D-72677E1CFF32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Chord 15">
            <a:extLst>
              <a:ext uri="{FF2B5EF4-FFF2-40B4-BE49-F238E27FC236}">
                <a16:creationId xmlns="" xmlns:a16="http://schemas.microsoft.com/office/drawing/2014/main" id="{453A3A15-16E1-47FB-B192-E33AA9F62F08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7" name="Round Same Side Corner Rectangle 8">
            <a:extLst>
              <a:ext uri="{FF2B5EF4-FFF2-40B4-BE49-F238E27FC236}">
                <a16:creationId xmlns="" xmlns:a16="http://schemas.microsoft.com/office/drawing/2014/main" id="{F572FCCE-C64C-4E2F-ADAB-869065E0B707}"/>
              </a:ext>
            </a:extLst>
          </p:cNvPr>
          <p:cNvSpPr/>
          <p:nvPr/>
        </p:nvSpPr>
        <p:spPr>
          <a:xfrm>
            <a:off x="953425" y="880843"/>
            <a:ext cx="143979" cy="379205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ound Same Side Corner Rectangle 20">
            <a:extLst>
              <a:ext uri="{FF2B5EF4-FFF2-40B4-BE49-F238E27FC236}">
                <a16:creationId xmlns="" xmlns:a16="http://schemas.microsoft.com/office/drawing/2014/main" id="{3EBC4D93-B7CB-4D9A-9EA4-6520EF743FFA}"/>
              </a:ext>
            </a:extLst>
          </p:cNvPr>
          <p:cNvSpPr/>
          <p:nvPr/>
        </p:nvSpPr>
        <p:spPr>
          <a:xfrm rot="10800000">
            <a:off x="742533" y="873267"/>
            <a:ext cx="175165" cy="373662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Freeform 53">
            <a:extLst>
              <a:ext uri="{FF2B5EF4-FFF2-40B4-BE49-F238E27FC236}">
                <a16:creationId xmlns="" xmlns:a16="http://schemas.microsoft.com/office/drawing/2014/main" id="{A96D85E9-ABBD-4BCD-82CA-6C7AF4B75FC3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Donut 39">
            <a:extLst>
              <a:ext uri="{FF2B5EF4-FFF2-40B4-BE49-F238E27FC236}">
                <a16:creationId xmlns="" xmlns:a16="http://schemas.microsoft.com/office/drawing/2014/main" id="{AFC96FA5-353B-483A-9458-49287253EDB3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D90CEB80-78B0-49F0-B1C8-DAEB8A223AC6}"/>
              </a:ext>
            </a:extLst>
          </p:cNvPr>
          <p:cNvSpPr/>
          <p:nvPr/>
        </p:nvSpPr>
        <p:spPr>
          <a:xfrm>
            <a:off x="-1" y="0"/>
            <a:ext cx="12182401" cy="1856171"/>
          </a:xfrm>
          <a:prstGeom prst="rect">
            <a:avLst/>
          </a:prstGeom>
          <a:effectLst>
            <a:softEdge rad="1270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DD4CB2D-6B60-40FA-9C8B-4B6E68896F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2277"/>
            <a:ext cx="12192000" cy="5041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B4B44F0-34A6-44C0-9BDB-B1BA496E960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62331" y="2610728"/>
            <a:ext cx="948876" cy="948876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2318747" y="7402"/>
            <a:ext cx="7535309" cy="1323439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8000" b="1" dirty="0">
                <a:ln/>
                <a:solidFill>
                  <a:srgbClr val="0070C0"/>
                </a:solidFill>
                <a:cs typeface="Arial" pitchFamily="34" charset="0"/>
              </a:rPr>
              <a:t>QR</a:t>
            </a:r>
            <a:r>
              <a:rPr lang="en-US" altLang="ko-KR" sz="8000" b="1" dirty="0">
                <a:ln/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8000" b="1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Code.</a:t>
            </a:r>
            <a:r>
              <a:rPr lang="en-US" altLang="ko-KR" sz="2000" b="1" dirty="0" err="1">
                <a:ln/>
                <a:solidFill>
                  <a:srgbClr val="0070C0"/>
                </a:solidFill>
                <a:cs typeface="Arial" pitchFamily="34" charset="0"/>
              </a:rPr>
              <a:t>FREE</a:t>
            </a:r>
            <a:r>
              <a:rPr lang="en-US" altLang="ko-KR" sz="8000" b="1" dirty="0">
                <a:ln/>
                <a:solidFill>
                  <a:srgbClr val="C00000"/>
                </a:solidFill>
                <a:cs typeface="Arial" pitchFamily="34" charset="0"/>
              </a:rPr>
              <a:t> </a:t>
            </a:r>
            <a:endParaRPr lang="ko-KR" altLang="en-US" sz="8000" b="1" dirty="0">
              <a:ln/>
              <a:solidFill>
                <a:srgbClr val="C00000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06D924F-AE09-49EA-8D00-33FEC77AE1BF}"/>
              </a:ext>
            </a:extLst>
          </p:cNvPr>
          <p:cNvSpPr txBox="1"/>
          <p:nvPr/>
        </p:nvSpPr>
        <p:spPr>
          <a:xfrm>
            <a:off x="2342629" y="1259974"/>
            <a:ext cx="7535309" cy="46166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altLang="ko-KR" sz="24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Fast </a:t>
            </a:r>
            <a:r>
              <a:rPr lang="en-US" altLang="ko-KR" sz="2400" b="1" dirty="0">
                <a:ln/>
                <a:solidFill>
                  <a:srgbClr val="0070C0"/>
                </a:solidFill>
                <a:cs typeface="Arial" pitchFamily="34" charset="0"/>
              </a:rPr>
              <a:t>– Reliable</a:t>
            </a:r>
            <a:r>
              <a:rPr lang="ar-SY" altLang="ko-KR" sz="2400" b="1" dirty="0">
                <a:ln/>
                <a:solidFill>
                  <a:srgbClr val="0070C0"/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ln/>
                <a:solidFill>
                  <a:srgbClr val="0070C0"/>
                </a:solidFill>
                <a:cs typeface="Arial" pitchFamily="34" charset="0"/>
              </a:rPr>
              <a:t>– </a:t>
            </a:r>
            <a:r>
              <a:rPr lang="en-US" altLang="ko-KR" sz="2400" b="1" dirty="0">
                <a:ln/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Effective</a:t>
            </a:r>
            <a:r>
              <a:rPr lang="ar-SY" altLang="ko-KR" sz="2400" b="1" dirty="0">
                <a:ln/>
                <a:solidFill>
                  <a:srgbClr val="0070C0"/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ln/>
                <a:solidFill>
                  <a:srgbClr val="0070C0"/>
                </a:solidFill>
                <a:cs typeface="Arial" pitchFamily="34" charset="0"/>
              </a:rPr>
              <a:t>– Easy </a:t>
            </a:r>
            <a:endParaRPr lang="ko-KR" altLang="en-US" sz="2400" b="1" dirty="0">
              <a:ln/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32476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11087" y="358993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Content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0B55C10-D30E-466F-B994-CF3832831EF7}"/>
              </a:ext>
            </a:extLst>
          </p:cNvPr>
          <p:cNvGrpSpPr/>
          <p:nvPr/>
        </p:nvGrpSpPr>
        <p:grpSpPr>
          <a:xfrm>
            <a:off x="5551684" y="1742560"/>
            <a:ext cx="5251076" cy="854918"/>
            <a:chOff x="6027067" y="1574253"/>
            <a:chExt cx="5251076" cy="854918"/>
          </a:xfrm>
        </p:grpSpPr>
        <p:grpSp>
          <p:nvGrpSpPr>
            <p:cNvPr id="11" name="Group 10">
              <a:extLst>
                <a:ext uri="{FF2B5EF4-FFF2-40B4-BE49-F238E27FC236}">
                  <a16:creationId xmlns="" xmlns:a16="http://schemas.microsoft.com/office/drawing/2014/main" id="{F2AA112E-DF29-4623-8E4E-2BB72177099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4016715D-ED25-49AF-A719-7ACBC9667D4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Description of the project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="" xmlns:a16="http://schemas.microsoft.com/office/drawing/2014/main" id="{6B3B38DE-4592-42DE-93A2-F7CFEB2674E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What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8CD4CF14-ADDA-42EA-AB5B-1DB20E49AF6E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3109F9CF-0518-402C-81DB-F376539F50C6}"/>
              </a:ext>
            </a:extLst>
          </p:cNvPr>
          <p:cNvGrpSpPr/>
          <p:nvPr/>
        </p:nvGrpSpPr>
        <p:grpSpPr>
          <a:xfrm>
            <a:off x="5551684" y="2901467"/>
            <a:ext cx="5251076" cy="854918"/>
            <a:chOff x="6027067" y="1574253"/>
            <a:chExt cx="5251076" cy="854918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00CD54AE-2640-4348-A38D-28C2D0B3B4CA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82AA2565-697E-4C9C-90DF-DF69BCCBF13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Description of the target audience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823CD760-54C8-4E9D-9C31-376575824E5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Who 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0F1698D3-E2B5-4796-A504-2CE89BB716EA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7262BF2A-6F03-42A7-8FCD-9B4425EC1D9D}"/>
              </a:ext>
            </a:extLst>
          </p:cNvPr>
          <p:cNvGrpSpPr/>
          <p:nvPr/>
        </p:nvGrpSpPr>
        <p:grpSpPr>
          <a:xfrm>
            <a:off x="5551684" y="4060374"/>
            <a:ext cx="5251076" cy="854918"/>
            <a:chOff x="6027067" y="1574253"/>
            <a:chExt cx="5251076" cy="854918"/>
          </a:xfrm>
        </p:grpSpPr>
        <p:grpSp>
          <p:nvGrpSpPr>
            <p:cNvPr id="21" name="Group 20">
              <a:extLst>
                <a:ext uri="{FF2B5EF4-FFF2-40B4-BE49-F238E27FC236}">
                  <a16:creationId xmlns="" xmlns:a16="http://schemas.microsoft.com/office/drawing/2014/main" id="{D319069D-B4F2-4D8A-A01F-E42FBE2B6305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63051"/>
              <a:chOff x="6751979" y="1666120"/>
              <a:chExt cx="4526164" cy="763051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8886B730-D2CF-418A-9F4E-80676A8BB117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cs typeface="Arial" pitchFamily="34" charset="0"/>
                  </a:rPr>
                  <a:t>Description the value for the user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B2BB5561-E297-4153-99F6-535280286AB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Why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FD65EED2-59FE-44DF-AE89-F153E1C28F64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E9C8212F-3237-45CA-AEC4-F16E67168FA6}"/>
              </a:ext>
            </a:extLst>
          </p:cNvPr>
          <p:cNvGrpSpPr/>
          <p:nvPr/>
        </p:nvGrpSpPr>
        <p:grpSpPr>
          <a:xfrm>
            <a:off x="5551684" y="5136612"/>
            <a:ext cx="5232604" cy="646331"/>
            <a:chOff x="6027067" y="1574253"/>
            <a:chExt cx="5232604" cy="646331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F53236A9-A5F3-47C0-84F8-4B2301FA4B3F}"/>
                </a:ext>
              </a:extLst>
            </p:cNvPr>
            <p:cNvSpPr txBox="1"/>
            <p:nvPr/>
          </p:nvSpPr>
          <p:spPr>
            <a:xfrm>
              <a:off x="6751979" y="1666120"/>
              <a:ext cx="4507692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D64649B-92D7-4214-96D9-6A05D20B4B80}"/>
                </a:ext>
              </a:extLst>
            </p:cNvPr>
            <p:cNvSpPr txBox="1"/>
            <p:nvPr/>
          </p:nvSpPr>
          <p:spPr>
            <a:xfrm>
              <a:off x="6027067" y="1574253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7FC145B-5F12-4AB3-B113-51D56255FCF0}"/>
              </a:ext>
            </a:extLst>
          </p:cNvPr>
          <p:cNvSpPr txBox="1"/>
          <p:nvPr/>
        </p:nvSpPr>
        <p:spPr>
          <a:xfrm>
            <a:off x="3199267" y="656821"/>
            <a:ext cx="5555402" cy="769441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True</a:t>
            </a:r>
            <a:r>
              <a:rPr lang="en-US" altLang="ko-KR" sz="44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pitchFamily="34" charset="0"/>
              </a:rPr>
              <a:t> Story </a:t>
            </a:r>
            <a:endParaRPr lang="ko-KR" altLang="en-US" sz="4400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="" xmlns:a16="http://schemas.microsoft.com/office/drawing/2014/main" id="{B2755E43-1BCD-4E86-8B8C-EE2EB25E59DD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6376"/>
          <a:stretch/>
        </p:blipFill>
        <p:spPr>
          <a:xfrm>
            <a:off x="6680159" y="0"/>
            <a:ext cx="5511840" cy="6857999"/>
          </a:xfrm>
        </p:spPr>
      </p:pic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6745D909-4041-4068-91CF-2C366349A2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E6E1DD"/>
              </a:clrFrom>
              <a:clrTo>
                <a:srgbClr val="E6E1DD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944" r="17463"/>
          <a:stretch/>
        </p:blipFill>
        <p:spPr>
          <a:xfrm>
            <a:off x="0" y="2150772"/>
            <a:ext cx="3370052" cy="4707228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1318CF2F-7965-4E91-9A30-002F53E4D0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64" y="3258355"/>
            <a:ext cx="3089695" cy="35996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6300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11">
            <a:extLst>
              <a:ext uri="{FF2B5EF4-FFF2-40B4-BE49-F238E27FC236}">
                <a16:creationId xmlns="" xmlns:a16="http://schemas.microsoft.com/office/drawing/2014/main" id="{085FBBB5-4299-42DB-A0D5-299D48781A5C}"/>
              </a:ext>
            </a:extLst>
          </p:cNvPr>
          <p:cNvSpPr/>
          <p:nvPr/>
        </p:nvSpPr>
        <p:spPr>
          <a:xfrm rot="14051618" flipH="1">
            <a:off x="9822018" y="4501093"/>
            <a:ext cx="1877147" cy="159427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71BAD21-D4A9-4FC9-83CA-E84C458F63C7}"/>
              </a:ext>
            </a:extLst>
          </p:cNvPr>
          <p:cNvSpPr txBox="1"/>
          <p:nvPr/>
        </p:nvSpPr>
        <p:spPr>
          <a:xfrm>
            <a:off x="5678497" y="4526700"/>
            <a:ext cx="292459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6600" b="1" dirty="0">
                <a:solidFill>
                  <a:schemeClr val="bg1"/>
                </a:solidFill>
                <a:cs typeface="Arial" pitchFamily="34" charset="0"/>
              </a:rPr>
              <a:t>95%</a:t>
            </a:r>
            <a:endParaRPr lang="ko-KR" altLang="en-US" sz="66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="" xmlns:a16="http://schemas.microsoft.com/office/drawing/2014/main" id="{A4EEA67F-70D5-4422-9CF1-5330888C9053}"/>
              </a:ext>
            </a:extLst>
          </p:cNvPr>
          <p:cNvCxnSpPr>
            <a:cxnSpLocks/>
          </p:cNvCxnSpPr>
          <p:nvPr/>
        </p:nvCxnSpPr>
        <p:spPr>
          <a:xfrm flipH="1">
            <a:off x="8375702" y="5080698"/>
            <a:ext cx="1463040" cy="0"/>
          </a:xfrm>
          <a:prstGeom prst="straightConnector1">
            <a:avLst/>
          </a:prstGeom>
          <a:ln w="15875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4D9151AF-0955-41B1-AF5C-DD9EE5BD4AB6}"/>
              </a:ext>
            </a:extLst>
          </p:cNvPr>
          <p:cNvSpPr txBox="1"/>
          <p:nvPr/>
        </p:nvSpPr>
        <p:spPr>
          <a:xfrm>
            <a:off x="2897946" y="5672904"/>
            <a:ext cx="753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Of the </a:t>
            </a:r>
            <a:r>
              <a:rPr lang="hu-HU" altLang="ko-KR" sz="2400" b="1" dirty="0" err="1" smtClean="0">
                <a:solidFill>
                  <a:schemeClr val="bg1"/>
                </a:solidFill>
                <a:cs typeface="Arial" pitchFamily="34" charset="0"/>
              </a:rPr>
              <a:t>employees</a:t>
            </a:r>
            <a:r>
              <a:rPr lang="en-US" altLang="ko-KR" sz="2400" b="1" dirty="0" smtClean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have mobile phones [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  <a:hlinkClick r:id="rId3"/>
              </a:rPr>
              <a:t>ECAR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]  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3AEE771-F028-4D8E-AF89-A771C201A488}"/>
              </a:ext>
            </a:extLst>
          </p:cNvPr>
          <p:cNvSpPr txBox="1"/>
          <p:nvPr/>
        </p:nvSpPr>
        <p:spPr>
          <a:xfrm>
            <a:off x="5284158" y="146119"/>
            <a:ext cx="618308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6600" dirty="0">
                <a:solidFill>
                  <a:schemeClr val="bg1"/>
                </a:solidFill>
                <a:latin typeface="+mj-lt"/>
                <a:cs typeface="Arial" pitchFamily="34" charset="0"/>
              </a:rPr>
              <a:t>SOCIAL MEDIA</a:t>
            </a:r>
            <a:endParaRPr lang="ko-KR" altLang="en-US" sz="66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="" xmlns:a16="http://schemas.microsoft.com/office/drawing/2014/main" id="{1EBDBFF3-C0FB-4364-A39C-A2F9B294B19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12191999" cy="6561423"/>
          </a:xfrm>
        </p:spPr>
      </p:pic>
    </p:spTree>
    <p:extLst>
      <p:ext uri="{BB962C8B-B14F-4D97-AF65-F5344CB8AC3E}">
        <p14:creationId xmlns="" xmlns:p14="http://schemas.microsoft.com/office/powerpoint/2010/main" val="332883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-506436" y="975399"/>
            <a:ext cx="6096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Our Solution</a:t>
            </a:r>
            <a:endParaRPr lang="ko-KR" alt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6E2E9094-67D8-4A7C-B3AF-095F1FFF635E}"/>
              </a:ext>
            </a:extLst>
          </p:cNvPr>
          <p:cNvSpPr/>
          <p:nvPr/>
        </p:nvSpPr>
        <p:spPr>
          <a:xfrm>
            <a:off x="4567318" y="185459"/>
            <a:ext cx="1528549" cy="2756848"/>
          </a:xfrm>
          <a:custGeom>
            <a:avLst/>
            <a:gdLst>
              <a:gd name="connsiteX0" fmla="*/ 0 w 1528549"/>
              <a:gd name="connsiteY0" fmla="*/ 0 h 2756848"/>
              <a:gd name="connsiteX1" fmla="*/ 1528549 w 1528549"/>
              <a:gd name="connsiteY1" fmla="*/ 0 h 2756848"/>
              <a:gd name="connsiteX2" fmla="*/ 1528549 w 1528549"/>
              <a:gd name="connsiteY2" fmla="*/ 2756848 h 2756848"/>
              <a:gd name="connsiteX3" fmla="*/ 0 w 1528549"/>
              <a:gd name="connsiteY3" fmla="*/ 2756848 h 2756848"/>
              <a:gd name="connsiteX4" fmla="*/ 0 w 1528549"/>
              <a:gd name="connsiteY4" fmla="*/ 2265528 h 2756848"/>
              <a:gd name="connsiteX5" fmla="*/ 191069 w 1528549"/>
              <a:gd name="connsiteY5" fmla="*/ 2265528 h 2756848"/>
              <a:gd name="connsiteX6" fmla="*/ 191069 w 1528549"/>
              <a:gd name="connsiteY6" fmla="*/ 2565779 h 2756848"/>
              <a:gd name="connsiteX7" fmla="*/ 1337480 w 1528549"/>
              <a:gd name="connsiteY7" fmla="*/ 2565779 h 2756848"/>
              <a:gd name="connsiteX8" fmla="*/ 1337480 w 1528549"/>
              <a:gd name="connsiteY8" fmla="*/ 191069 h 2756848"/>
              <a:gd name="connsiteX9" fmla="*/ 191069 w 1528549"/>
              <a:gd name="connsiteY9" fmla="*/ 191069 h 2756848"/>
              <a:gd name="connsiteX10" fmla="*/ 191069 w 1528549"/>
              <a:gd name="connsiteY10" fmla="*/ 460776 h 2756848"/>
              <a:gd name="connsiteX11" fmla="*/ 0 w 1528549"/>
              <a:gd name="connsiteY11" fmla="*/ 460776 h 2756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8549" h="2756848">
                <a:moveTo>
                  <a:pt x="0" y="0"/>
                </a:moveTo>
                <a:lnTo>
                  <a:pt x="1528549" y="0"/>
                </a:lnTo>
                <a:lnTo>
                  <a:pt x="1528549" y="2756848"/>
                </a:lnTo>
                <a:lnTo>
                  <a:pt x="0" y="2756848"/>
                </a:lnTo>
                <a:lnTo>
                  <a:pt x="0" y="2265528"/>
                </a:lnTo>
                <a:lnTo>
                  <a:pt x="191069" y="2265528"/>
                </a:lnTo>
                <a:lnTo>
                  <a:pt x="191069" y="2565779"/>
                </a:lnTo>
                <a:lnTo>
                  <a:pt x="1337480" y="2565779"/>
                </a:lnTo>
                <a:lnTo>
                  <a:pt x="1337480" y="191069"/>
                </a:lnTo>
                <a:lnTo>
                  <a:pt x="191069" y="191069"/>
                </a:lnTo>
                <a:lnTo>
                  <a:pt x="191069" y="460776"/>
                </a:lnTo>
                <a:lnTo>
                  <a:pt x="0" y="4607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3792BEE-E812-42E7-B850-CB5DFAEDBAB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4" y="3867120"/>
            <a:ext cx="3873305" cy="25822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Values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7C645757-3B4C-408A-993A-4E66E980D3F7}"/>
              </a:ext>
            </a:extLst>
          </p:cNvPr>
          <p:cNvGrpSpPr/>
          <p:nvPr/>
        </p:nvGrpSpPr>
        <p:grpSpPr>
          <a:xfrm>
            <a:off x="7360444" y="1777277"/>
            <a:ext cx="4030387" cy="3816424"/>
            <a:chOff x="6077987" y="3903821"/>
            <a:chExt cx="2429050" cy="2300098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F7C7D95E-96AF-44DE-A448-3B95EB9E151E}"/>
                </a:ext>
              </a:extLst>
            </p:cNvPr>
            <p:cNvGrpSpPr/>
            <p:nvPr/>
          </p:nvGrpSpPr>
          <p:grpSpPr>
            <a:xfrm>
              <a:off x="6077987" y="3903821"/>
              <a:ext cx="2018835" cy="2300098"/>
              <a:chOff x="6444208" y="2937378"/>
              <a:chExt cx="2699792" cy="307592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05694A20-58EA-4C5E-971B-9B9100CBC9EA}"/>
                  </a:ext>
                </a:extLst>
              </p:cNvPr>
              <p:cNvSpPr/>
              <p:nvPr/>
            </p:nvSpPr>
            <p:spPr>
              <a:xfrm>
                <a:off x="6444208" y="3881706"/>
                <a:ext cx="2681090" cy="151684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ight Triangle 11">
                <a:extLst>
                  <a:ext uri="{FF2B5EF4-FFF2-40B4-BE49-F238E27FC236}">
                    <a16:creationId xmlns="" xmlns:a16="http://schemas.microsoft.com/office/drawing/2014/main" id="{4839BF81-4661-4E3B-BC02-AB8050AD7115}"/>
                  </a:ext>
                </a:extLst>
              </p:cNvPr>
              <p:cNvSpPr/>
              <p:nvPr/>
            </p:nvSpPr>
            <p:spPr>
              <a:xfrm rot="8100000">
                <a:off x="6825200" y="2937378"/>
                <a:ext cx="1905463" cy="1905463"/>
              </a:xfrm>
              <a:prstGeom prst="rt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7CF0A6C3-65A9-407D-9727-E028F2824948}"/>
                  </a:ext>
                </a:extLst>
              </p:cNvPr>
              <p:cNvSpPr/>
              <p:nvPr/>
            </p:nvSpPr>
            <p:spPr>
              <a:xfrm>
                <a:off x="6723224" y="3012357"/>
                <a:ext cx="2141760" cy="29552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Trapezoid 13">
                <a:extLst>
                  <a:ext uri="{FF2B5EF4-FFF2-40B4-BE49-F238E27FC236}">
                    <a16:creationId xmlns="" xmlns:a16="http://schemas.microsoft.com/office/drawing/2014/main" id="{B5740002-3F12-44DC-8C7D-CD57FA1DDCEF}"/>
                  </a:ext>
                </a:extLst>
              </p:cNvPr>
              <p:cNvSpPr/>
              <p:nvPr/>
            </p:nvSpPr>
            <p:spPr>
              <a:xfrm>
                <a:off x="6444208" y="4800600"/>
                <a:ext cx="2699792" cy="1212704"/>
              </a:xfrm>
              <a:prstGeom prst="trapezoid">
                <a:avLst>
                  <a:gd name="adj" fmla="val 59461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5" name="Isosceles Triangle 14">
                <a:extLst>
                  <a:ext uri="{FF2B5EF4-FFF2-40B4-BE49-F238E27FC236}">
                    <a16:creationId xmlns="" xmlns:a16="http://schemas.microsoft.com/office/drawing/2014/main" id="{DFB7C73A-7FBB-40A2-B4C1-8629C227B775}"/>
                  </a:ext>
                </a:extLst>
              </p:cNvPr>
              <p:cNvSpPr/>
              <p:nvPr/>
            </p:nvSpPr>
            <p:spPr>
              <a:xfrm rot="5400000">
                <a:off x="5737292" y="4575557"/>
                <a:ext cx="2152504" cy="722990"/>
              </a:xfrm>
              <a:prstGeom prst="triangle">
                <a:avLst>
                  <a:gd name="adj" fmla="val 4469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" name="Isosceles Triangle 15">
                <a:extLst>
                  <a:ext uri="{FF2B5EF4-FFF2-40B4-BE49-F238E27FC236}">
                    <a16:creationId xmlns="" xmlns:a16="http://schemas.microsoft.com/office/drawing/2014/main" id="{484314E6-86BA-46B9-BB90-DE93EAA7FC83}"/>
                  </a:ext>
                </a:extLst>
              </p:cNvPr>
              <p:cNvSpPr/>
              <p:nvPr/>
            </p:nvSpPr>
            <p:spPr>
              <a:xfrm rot="16200000">
                <a:off x="7687550" y="4575557"/>
                <a:ext cx="2152504" cy="722990"/>
              </a:xfrm>
              <a:prstGeom prst="triangle">
                <a:avLst>
                  <a:gd name="adj" fmla="val 55311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313F46D-DDC1-43BD-A0BE-CD4C0418B14D}"/>
                </a:ext>
              </a:extLst>
            </p:cNvPr>
            <p:cNvGrpSpPr/>
            <p:nvPr/>
          </p:nvGrpSpPr>
          <p:grpSpPr>
            <a:xfrm>
              <a:off x="6348905" y="4100168"/>
              <a:ext cx="2158132" cy="821159"/>
              <a:chOff x="6715125" y="3133725"/>
              <a:chExt cx="2886075" cy="1098138"/>
            </a:xfrm>
          </p:grpSpPr>
          <p:sp>
            <p:nvSpPr>
              <p:cNvPr id="6" name="Freeform 59">
                <a:extLst>
                  <a:ext uri="{FF2B5EF4-FFF2-40B4-BE49-F238E27FC236}">
                    <a16:creationId xmlns="" xmlns:a16="http://schemas.microsoft.com/office/drawing/2014/main" id="{2D0151D8-C371-4CBF-BF34-079D90A80A89}"/>
                  </a:ext>
                </a:extLst>
              </p:cNvPr>
              <p:cNvSpPr/>
              <p:nvPr/>
            </p:nvSpPr>
            <p:spPr>
              <a:xfrm>
                <a:off x="6715125" y="3133725"/>
                <a:ext cx="2886075" cy="1066800"/>
              </a:xfrm>
              <a:custGeom>
                <a:avLst/>
                <a:gdLst>
                  <a:gd name="connsiteX0" fmla="*/ 0 w 2886075"/>
                  <a:gd name="connsiteY0" fmla="*/ 1066800 h 1066800"/>
                  <a:gd name="connsiteX1" fmla="*/ 561975 w 2886075"/>
                  <a:gd name="connsiteY1" fmla="*/ 571500 h 1066800"/>
                  <a:gd name="connsiteX2" fmla="*/ 981075 w 2886075"/>
                  <a:gd name="connsiteY2" fmla="*/ 1047750 h 1066800"/>
                  <a:gd name="connsiteX3" fmla="*/ 1504950 w 2886075"/>
                  <a:gd name="connsiteY3" fmla="*/ 295275 h 1066800"/>
                  <a:gd name="connsiteX4" fmla="*/ 1838325 w 2886075"/>
                  <a:gd name="connsiteY4" fmla="*/ 695325 h 1066800"/>
                  <a:gd name="connsiteX5" fmla="*/ 2886075 w 2886075"/>
                  <a:gd name="connsiteY5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6075" h="1066800">
                    <a:moveTo>
                      <a:pt x="0" y="1066800"/>
                    </a:moveTo>
                    <a:lnTo>
                      <a:pt x="561975" y="571500"/>
                    </a:lnTo>
                    <a:lnTo>
                      <a:pt x="981075" y="1047750"/>
                    </a:lnTo>
                    <a:lnTo>
                      <a:pt x="1504950" y="295275"/>
                    </a:lnTo>
                    <a:lnTo>
                      <a:pt x="1838325" y="695325"/>
                    </a:lnTo>
                    <a:lnTo>
                      <a:pt x="2886075" y="0"/>
                    </a:lnTo>
                  </a:path>
                </a:pathLst>
              </a:custGeom>
              <a:ln w="381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="" xmlns:a16="http://schemas.microsoft.com/office/drawing/2014/main" id="{1C0DE99E-ED16-4529-9E44-00054B74485D}"/>
                  </a:ext>
                </a:extLst>
              </p:cNvPr>
              <p:cNvSpPr/>
              <p:nvPr/>
            </p:nvSpPr>
            <p:spPr>
              <a:xfrm>
                <a:off x="7179700" y="3644816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="" xmlns:a16="http://schemas.microsoft.com/office/drawing/2014/main" id="{88AC348F-E3EA-434A-BD45-A1236DDE5368}"/>
                  </a:ext>
                </a:extLst>
              </p:cNvPr>
              <p:cNvSpPr/>
              <p:nvPr/>
            </p:nvSpPr>
            <p:spPr>
              <a:xfrm>
                <a:off x="7633915" y="408784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="" xmlns:a16="http://schemas.microsoft.com/office/drawing/2014/main" id="{0DC5E37D-9539-4442-B5AC-EA515276E465}"/>
                  </a:ext>
                </a:extLst>
              </p:cNvPr>
              <p:cNvSpPr/>
              <p:nvPr/>
            </p:nvSpPr>
            <p:spPr>
              <a:xfrm>
                <a:off x="8153399" y="3387877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8D0EE18F-97BE-405D-8F3F-CD97299B3FCA}"/>
                  </a:ext>
                </a:extLst>
              </p:cNvPr>
              <p:cNvSpPr/>
              <p:nvPr/>
            </p:nvSpPr>
            <p:spPr>
              <a:xfrm>
                <a:off x="8520283" y="3746093"/>
                <a:ext cx="144016" cy="14401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D95DE30D-7E75-4B9C-828F-2A86ADA618D7}"/>
              </a:ext>
            </a:extLst>
          </p:cNvPr>
          <p:cNvSpPr/>
          <p:nvPr/>
        </p:nvSpPr>
        <p:spPr>
          <a:xfrm>
            <a:off x="-1" y="1648308"/>
            <a:ext cx="6325335" cy="122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solidFill>
                <a:schemeClr val="bg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9DEDDEEE-43AC-4B66-B3F1-9D6FF036A28F}"/>
              </a:ext>
            </a:extLst>
          </p:cNvPr>
          <p:cNvSpPr/>
          <p:nvPr/>
        </p:nvSpPr>
        <p:spPr>
          <a:xfrm>
            <a:off x="1101037" y="3403922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7E0F5D08-0ECD-4D40-A7DD-DD2544C6601B}"/>
              </a:ext>
            </a:extLst>
          </p:cNvPr>
          <p:cNvSpPr txBox="1"/>
          <p:nvPr/>
        </p:nvSpPr>
        <p:spPr>
          <a:xfrm>
            <a:off x="1576192" y="3265428"/>
            <a:ext cx="44749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Fast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3A762C3-FD44-4198-936B-ADFE08B281EE}"/>
              </a:ext>
            </a:extLst>
          </p:cNvPr>
          <p:cNvSpPr txBox="1"/>
          <p:nvPr/>
        </p:nvSpPr>
        <p:spPr>
          <a:xfrm>
            <a:off x="1216606" y="3511642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="" xmlns:a16="http://schemas.microsoft.com/office/drawing/2014/main" id="{17D14FC2-FC9B-4B67-8C3A-DAC9CCF085CC}"/>
              </a:ext>
            </a:extLst>
          </p:cNvPr>
          <p:cNvSpPr/>
          <p:nvPr/>
        </p:nvSpPr>
        <p:spPr>
          <a:xfrm>
            <a:off x="1101037" y="4181814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F7EB1CD-B8DF-4325-922F-710E9C3C44D3}"/>
              </a:ext>
            </a:extLst>
          </p:cNvPr>
          <p:cNvSpPr txBox="1"/>
          <p:nvPr/>
        </p:nvSpPr>
        <p:spPr>
          <a:xfrm>
            <a:off x="1576192" y="4043317"/>
            <a:ext cx="44749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Reliable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489F2EB-96DA-4C1B-AFD6-509F7059902B}"/>
              </a:ext>
            </a:extLst>
          </p:cNvPr>
          <p:cNvSpPr txBox="1"/>
          <p:nvPr/>
        </p:nvSpPr>
        <p:spPr>
          <a:xfrm>
            <a:off x="1216606" y="4289534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="" xmlns:a16="http://schemas.microsoft.com/office/drawing/2014/main" id="{0C6EB218-A5A7-4A49-B360-81289C0F80AA}"/>
              </a:ext>
            </a:extLst>
          </p:cNvPr>
          <p:cNvSpPr/>
          <p:nvPr/>
        </p:nvSpPr>
        <p:spPr>
          <a:xfrm>
            <a:off x="1101037" y="4959706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6AF6590-9219-4088-BBB6-A55C7F107075}"/>
              </a:ext>
            </a:extLst>
          </p:cNvPr>
          <p:cNvSpPr txBox="1"/>
          <p:nvPr/>
        </p:nvSpPr>
        <p:spPr>
          <a:xfrm>
            <a:off x="1576192" y="4821210"/>
            <a:ext cx="44749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Effective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B164F7C9-1707-4009-AE66-DC6F73C79575}"/>
              </a:ext>
            </a:extLst>
          </p:cNvPr>
          <p:cNvSpPr txBox="1"/>
          <p:nvPr/>
        </p:nvSpPr>
        <p:spPr>
          <a:xfrm>
            <a:off x="1216606" y="5067426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3</a:t>
            </a:r>
          </a:p>
        </p:txBody>
      </p:sp>
      <p:sp>
        <p:nvSpPr>
          <p:cNvPr id="33" name="Oval 32">
            <a:extLst>
              <a:ext uri="{FF2B5EF4-FFF2-40B4-BE49-F238E27FC236}">
                <a16:creationId xmlns="" xmlns:a16="http://schemas.microsoft.com/office/drawing/2014/main" id="{DA8FE454-C993-4866-AC52-F1A14E169DFB}"/>
              </a:ext>
            </a:extLst>
          </p:cNvPr>
          <p:cNvSpPr/>
          <p:nvPr/>
        </p:nvSpPr>
        <p:spPr>
          <a:xfrm>
            <a:off x="1101037" y="5737597"/>
            <a:ext cx="430886" cy="430886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1580E7F-581A-4390-BFD5-CCB29612EBA5}"/>
              </a:ext>
            </a:extLst>
          </p:cNvPr>
          <p:cNvSpPr txBox="1"/>
          <p:nvPr/>
        </p:nvSpPr>
        <p:spPr>
          <a:xfrm>
            <a:off x="1576192" y="5599100"/>
            <a:ext cx="4474962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cs typeface="Arial" pitchFamily="34" charset="0"/>
              </a:rPr>
              <a:t>Easy</a:t>
            </a:r>
            <a:endParaRPr lang="ko-KR" altLang="en-US" sz="4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C703B55-9775-4352-A233-66F25BA53888}"/>
              </a:ext>
            </a:extLst>
          </p:cNvPr>
          <p:cNvSpPr txBox="1"/>
          <p:nvPr/>
        </p:nvSpPr>
        <p:spPr>
          <a:xfrm>
            <a:off x="1216606" y="5845318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4C5062A-1712-4B48-818A-711265E1C4B3}"/>
              </a:ext>
            </a:extLst>
          </p:cNvPr>
          <p:cNvSpPr txBox="1"/>
          <p:nvPr/>
        </p:nvSpPr>
        <p:spPr>
          <a:xfrm>
            <a:off x="888180" y="1764292"/>
            <a:ext cx="4806661" cy="10156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6600" b="1" dirty="0">
                <a:ln/>
                <a:solidFill>
                  <a:srgbClr val="0070C0"/>
                </a:solidFill>
                <a:cs typeface="Arial" pitchFamily="34" charset="0"/>
              </a:rPr>
              <a:t>QR</a:t>
            </a:r>
            <a:r>
              <a:rPr lang="en-US" altLang="ko-KR" sz="6600" b="1" dirty="0">
                <a:ln/>
                <a:solidFill>
                  <a:schemeClr val="accent5">
                    <a:lumMod val="20000"/>
                    <a:lumOff val="80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6600" b="1" dirty="0" err="1">
                <a:ln/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Code.</a:t>
            </a:r>
            <a:r>
              <a:rPr lang="en-US" altLang="ko-KR" b="1" dirty="0" err="1">
                <a:ln/>
                <a:solidFill>
                  <a:srgbClr val="0070C0"/>
                </a:solidFill>
                <a:cs typeface="Arial" pitchFamily="34" charset="0"/>
              </a:rPr>
              <a:t>FREE</a:t>
            </a:r>
            <a:r>
              <a:rPr lang="en-US" altLang="ko-KR" sz="6600" b="1" dirty="0">
                <a:ln/>
                <a:solidFill>
                  <a:srgbClr val="C00000"/>
                </a:solidFill>
                <a:cs typeface="Arial" pitchFamily="34" charset="0"/>
              </a:rPr>
              <a:t> </a:t>
            </a:r>
            <a:endParaRPr lang="ko-KR" altLang="en-US" sz="6600" b="1" dirty="0">
              <a:ln/>
              <a:solidFill>
                <a:srgbClr val="C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9311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="" xmlns:a16="http://schemas.microsoft.com/office/drawing/2014/main" id="{50084271-0BFE-45DD-8D52-578C4A0BAD0C}"/>
              </a:ext>
            </a:extLst>
          </p:cNvPr>
          <p:cNvSpPr>
            <a:spLocks noChangeAspect="1"/>
          </p:cNvSpPr>
          <p:nvPr/>
        </p:nvSpPr>
        <p:spPr>
          <a:xfrm>
            <a:off x="6684321" y="1149516"/>
            <a:ext cx="4768425" cy="4768425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CA9E3297-3162-4F80-B283-DD2158B2F315}"/>
              </a:ext>
            </a:extLst>
          </p:cNvPr>
          <p:cNvSpPr>
            <a:spLocks noChangeAspect="1"/>
          </p:cNvSpPr>
          <p:nvPr/>
        </p:nvSpPr>
        <p:spPr>
          <a:xfrm>
            <a:off x="5237476" y="-294647"/>
            <a:ext cx="7772400" cy="77724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D7AD48AF-B517-45BA-901D-158FA203736C}"/>
              </a:ext>
            </a:extLst>
          </p:cNvPr>
          <p:cNvSpPr>
            <a:spLocks noChangeAspect="1"/>
          </p:cNvSpPr>
          <p:nvPr/>
        </p:nvSpPr>
        <p:spPr>
          <a:xfrm>
            <a:off x="5923276" y="391153"/>
            <a:ext cx="6400800" cy="64008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Oval 8">
            <a:extLst>
              <a:ext uri="{FF2B5EF4-FFF2-40B4-BE49-F238E27FC236}">
                <a16:creationId xmlns="" xmlns:a16="http://schemas.microsoft.com/office/drawing/2014/main" id="{304A7E90-F42C-406C-8415-9725EBA3DFD2}"/>
              </a:ext>
            </a:extLst>
          </p:cNvPr>
          <p:cNvSpPr/>
          <p:nvPr/>
        </p:nvSpPr>
        <p:spPr>
          <a:xfrm>
            <a:off x="9823892" y="3963687"/>
            <a:ext cx="131813" cy="13181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161B2B30-96FA-4B08-9829-B2732321490D}"/>
              </a:ext>
            </a:extLst>
          </p:cNvPr>
          <p:cNvSpPr/>
          <p:nvPr/>
        </p:nvSpPr>
        <p:spPr>
          <a:xfrm>
            <a:off x="598024" y="2401795"/>
            <a:ext cx="770350" cy="1334334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9" name="TextBox 88">
            <a:extLst>
              <a:ext uri="{FF2B5EF4-FFF2-40B4-BE49-F238E27FC236}">
                <a16:creationId xmlns="" xmlns:a16="http://schemas.microsoft.com/office/drawing/2014/main" id="{EE93515D-D424-40C0-9CEC-61A4736B9A83}"/>
              </a:ext>
            </a:extLst>
          </p:cNvPr>
          <p:cNvSpPr txBox="1"/>
          <p:nvPr/>
        </p:nvSpPr>
        <p:spPr>
          <a:xfrm>
            <a:off x="1590822" y="2286213"/>
            <a:ext cx="356844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Our</a:t>
            </a:r>
          </a:p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Customers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2BC3C17E-ADFA-42EA-825D-60631A9E511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14429" y="2940876"/>
            <a:ext cx="1350395" cy="135039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6" name="Picture Placeholder 3">
            <a:extLst>
              <a:ext uri="{FF2B5EF4-FFF2-40B4-BE49-F238E27FC236}">
                <a16:creationId xmlns="" xmlns:a16="http://schemas.microsoft.com/office/drawing/2014/main" id="{C47084C4-57AD-457D-836C-3AD746826B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>
          <a:xfrm rot="21398689">
            <a:off x="7428917" y="938544"/>
            <a:ext cx="2868594" cy="1896973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</p:spPr>
      </p:pic>
      <p:pic>
        <p:nvPicPr>
          <p:cNvPr id="67" name="Picture Placeholder 7">
            <a:extLst>
              <a:ext uri="{FF2B5EF4-FFF2-40B4-BE49-F238E27FC236}">
                <a16:creationId xmlns="" xmlns:a16="http://schemas.microsoft.com/office/drawing/2014/main" id="{71D13A9D-2111-4011-9CCF-9D6E17ECBF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509" r="26509"/>
          <a:stretch>
            <a:fillRect/>
          </a:stretch>
        </p:blipFill>
        <p:spPr>
          <a:xfrm>
            <a:off x="9783607" y="1420583"/>
            <a:ext cx="1922246" cy="2728593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</p:spPr>
      </p:pic>
      <p:pic>
        <p:nvPicPr>
          <p:cNvPr id="68" name="Picture Placeholder 10">
            <a:extLst>
              <a:ext uri="{FF2B5EF4-FFF2-40B4-BE49-F238E27FC236}">
                <a16:creationId xmlns="" xmlns:a16="http://schemas.microsoft.com/office/drawing/2014/main" id="{102A70F6-ABCD-4317-B34F-6F09413E12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582" b="10582"/>
          <a:stretch>
            <a:fillRect/>
          </a:stretch>
        </p:blipFill>
        <p:spPr>
          <a:xfrm>
            <a:off x="8840049" y="4509035"/>
            <a:ext cx="2770710" cy="1656175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</p:spPr>
      </p:pic>
      <p:pic>
        <p:nvPicPr>
          <p:cNvPr id="69" name="Picture Placeholder 12">
            <a:extLst>
              <a:ext uri="{FF2B5EF4-FFF2-40B4-BE49-F238E27FC236}">
                <a16:creationId xmlns="" xmlns:a16="http://schemas.microsoft.com/office/drawing/2014/main" id="{E3C42D00-2454-4BBD-B21C-3C74C933FA0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163" r="20163"/>
          <a:stretch>
            <a:fillRect/>
          </a:stretch>
        </p:blipFill>
        <p:spPr>
          <a:xfrm>
            <a:off x="6684321" y="3518052"/>
            <a:ext cx="2315604" cy="2580869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</p:spPr>
      </p:pic>
      <p:sp>
        <p:nvSpPr>
          <p:cNvPr id="70" name="Isosceles Triangle 68">
            <a:extLst>
              <a:ext uri="{FF2B5EF4-FFF2-40B4-BE49-F238E27FC236}">
                <a16:creationId xmlns="" xmlns:a16="http://schemas.microsoft.com/office/drawing/2014/main" id="{8106AB67-226F-47C8-924E-E28585CE886C}"/>
              </a:ext>
            </a:extLst>
          </p:cNvPr>
          <p:cNvSpPr/>
          <p:nvPr/>
        </p:nvSpPr>
        <p:spPr>
          <a:xfrm rot="10800000">
            <a:off x="862247" y="2751286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="" xmlns:p14="http://schemas.microsoft.com/office/powerpoint/2010/main" val="1480648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BCAADA4A-E748-44F1-A147-9CAA9EC95967}"/>
              </a:ext>
            </a:extLst>
          </p:cNvPr>
          <p:cNvSpPr/>
          <p:nvPr/>
        </p:nvSpPr>
        <p:spPr>
          <a:xfrm>
            <a:off x="4904349" y="505913"/>
            <a:ext cx="6383216" cy="4024765"/>
          </a:xfrm>
          <a:custGeom>
            <a:avLst/>
            <a:gdLst>
              <a:gd name="connsiteX0" fmla="*/ 208475 w 6383216"/>
              <a:gd name="connsiteY0" fmla="*/ 0 h 4024765"/>
              <a:gd name="connsiteX1" fmla="*/ 6174741 w 6383216"/>
              <a:gd name="connsiteY1" fmla="*/ 0 h 4024765"/>
              <a:gd name="connsiteX2" fmla="*/ 6383216 w 6383216"/>
              <a:gd name="connsiteY2" fmla="*/ 208475 h 4024765"/>
              <a:gd name="connsiteX3" fmla="*/ 6383216 w 6383216"/>
              <a:gd name="connsiteY3" fmla="*/ 3205223 h 4024765"/>
              <a:gd name="connsiteX4" fmla="*/ 6174741 w 6383216"/>
              <a:gd name="connsiteY4" fmla="*/ 3413698 h 4024765"/>
              <a:gd name="connsiteX5" fmla="*/ 1145932 w 6383216"/>
              <a:gd name="connsiteY5" fmla="*/ 3413698 h 4024765"/>
              <a:gd name="connsiteX6" fmla="*/ 1145932 w 6383216"/>
              <a:gd name="connsiteY6" fmla="*/ 4024765 h 4024765"/>
              <a:gd name="connsiteX7" fmla="*/ 556953 w 6383216"/>
              <a:gd name="connsiteY7" fmla="*/ 3413698 h 4024765"/>
              <a:gd name="connsiteX8" fmla="*/ 208475 w 6383216"/>
              <a:gd name="connsiteY8" fmla="*/ 3413698 h 4024765"/>
              <a:gd name="connsiteX9" fmla="*/ 0 w 6383216"/>
              <a:gd name="connsiteY9" fmla="*/ 3205223 h 4024765"/>
              <a:gd name="connsiteX10" fmla="*/ 0 w 6383216"/>
              <a:gd name="connsiteY10" fmla="*/ 208475 h 4024765"/>
              <a:gd name="connsiteX11" fmla="*/ 208475 w 6383216"/>
              <a:gd name="connsiteY11" fmla="*/ 0 h 4024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383216" h="4024765">
                <a:moveTo>
                  <a:pt x="208475" y="0"/>
                </a:moveTo>
                <a:lnTo>
                  <a:pt x="6174741" y="0"/>
                </a:lnTo>
                <a:cubicBezTo>
                  <a:pt x="6289879" y="0"/>
                  <a:pt x="6383216" y="93337"/>
                  <a:pt x="6383216" y="208475"/>
                </a:cubicBezTo>
                <a:lnTo>
                  <a:pt x="6383216" y="3205223"/>
                </a:lnTo>
                <a:cubicBezTo>
                  <a:pt x="6383216" y="3320361"/>
                  <a:pt x="6289879" y="3413698"/>
                  <a:pt x="6174741" y="3413698"/>
                </a:cubicBezTo>
                <a:lnTo>
                  <a:pt x="1145932" y="3413698"/>
                </a:lnTo>
                <a:lnTo>
                  <a:pt x="1145932" y="4024765"/>
                </a:lnTo>
                <a:lnTo>
                  <a:pt x="556953" y="3413698"/>
                </a:lnTo>
                <a:lnTo>
                  <a:pt x="208475" y="3413698"/>
                </a:lnTo>
                <a:cubicBezTo>
                  <a:pt x="93337" y="3413698"/>
                  <a:pt x="0" y="3320361"/>
                  <a:pt x="0" y="3205223"/>
                </a:cubicBezTo>
                <a:lnTo>
                  <a:pt x="0" y="208475"/>
                </a:lnTo>
                <a:cubicBezTo>
                  <a:pt x="0" y="93337"/>
                  <a:pt x="93337" y="0"/>
                  <a:pt x="208475" y="0"/>
                </a:cubicBez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="" xmlns:a16="http://schemas.microsoft.com/office/drawing/2014/main" id="{7E600C2F-19E3-4F36-B26A-E35A8B76E05E}"/>
              </a:ext>
            </a:extLst>
          </p:cNvPr>
          <p:cNvSpPr/>
          <p:nvPr/>
        </p:nvSpPr>
        <p:spPr>
          <a:xfrm>
            <a:off x="413238" y="1477108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41FDCBFD-7A04-49C5-86FE-B1C805950987}"/>
              </a:ext>
            </a:extLst>
          </p:cNvPr>
          <p:cNvGrpSpPr/>
          <p:nvPr/>
        </p:nvGrpSpPr>
        <p:grpSpPr>
          <a:xfrm>
            <a:off x="10471639" y="79129"/>
            <a:ext cx="1294229" cy="1333111"/>
            <a:chOff x="10805747" y="202223"/>
            <a:chExt cx="819444" cy="844062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6BE53CC4-C9EE-4B2B-A6EB-1DD153731869}"/>
                </a:ext>
              </a:extLst>
            </p:cNvPr>
            <p:cNvSpPr/>
            <p:nvPr/>
          </p:nvSpPr>
          <p:spPr>
            <a:xfrm>
              <a:off x="10805747" y="202223"/>
              <a:ext cx="819444" cy="8440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78CAE9AE-7944-4D7F-A908-D988D51FB0C3}"/>
                </a:ext>
              </a:extLst>
            </p:cNvPr>
            <p:cNvSpPr/>
            <p:nvPr/>
          </p:nvSpPr>
          <p:spPr>
            <a:xfrm>
              <a:off x="10949940" y="314845"/>
              <a:ext cx="675250" cy="624505"/>
            </a:xfrm>
            <a:custGeom>
              <a:avLst/>
              <a:gdLst/>
              <a:ahLst/>
              <a:cxnLst/>
              <a:rect l="l" t="t" r="r" b="b"/>
              <a:pathLst>
                <a:path w="115863" h="107156">
                  <a:moveTo>
                    <a:pt x="106040" y="0"/>
                  </a:moveTo>
                  <a:lnTo>
                    <a:pt x="115863" y="15627"/>
                  </a:lnTo>
                  <a:cubicBezTo>
                    <a:pt x="107677" y="19050"/>
                    <a:pt x="101650" y="24148"/>
                    <a:pt x="97780" y="30919"/>
                  </a:cubicBezTo>
                  <a:cubicBezTo>
                    <a:pt x="93911" y="37691"/>
                    <a:pt x="91753" y="47551"/>
                    <a:pt x="91306" y="60499"/>
                  </a:cubicBezTo>
                  <a:lnTo>
                    <a:pt x="112291" y="60499"/>
                  </a:lnTo>
                  <a:lnTo>
                    <a:pt x="112291" y="107156"/>
                  </a:lnTo>
                  <a:lnTo>
                    <a:pt x="69205" y="107156"/>
                  </a:lnTo>
                  <a:lnTo>
                    <a:pt x="69205" y="70321"/>
                  </a:lnTo>
                  <a:cubicBezTo>
                    <a:pt x="69205" y="50378"/>
                    <a:pt x="71587" y="35942"/>
                    <a:pt x="76349" y="27012"/>
                  </a:cubicBezTo>
                  <a:cubicBezTo>
                    <a:pt x="82600" y="15106"/>
                    <a:pt x="92497" y="6102"/>
                    <a:pt x="106040" y="0"/>
                  </a:cubicBezTo>
                  <a:close/>
                  <a:moveTo>
                    <a:pt x="36835" y="0"/>
                  </a:moveTo>
                  <a:lnTo>
                    <a:pt x="46658" y="15627"/>
                  </a:lnTo>
                  <a:cubicBezTo>
                    <a:pt x="38472" y="19050"/>
                    <a:pt x="32445" y="24148"/>
                    <a:pt x="28575" y="30919"/>
                  </a:cubicBezTo>
                  <a:cubicBezTo>
                    <a:pt x="24706" y="37691"/>
                    <a:pt x="22548" y="47551"/>
                    <a:pt x="22101" y="60499"/>
                  </a:cubicBezTo>
                  <a:lnTo>
                    <a:pt x="43086" y="60499"/>
                  </a:lnTo>
                  <a:lnTo>
                    <a:pt x="43086" y="107156"/>
                  </a:lnTo>
                  <a:lnTo>
                    <a:pt x="0" y="107156"/>
                  </a:lnTo>
                  <a:lnTo>
                    <a:pt x="0" y="70321"/>
                  </a:lnTo>
                  <a:cubicBezTo>
                    <a:pt x="0" y="50378"/>
                    <a:pt x="2382" y="35942"/>
                    <a:pt x="7144" y="27012"/>
                  </a:cubicBezTo>
                  <a:cubicBezTo>
                    <a:pt x="13395" y="15106"/>
                    <a:pt x="23292" y="6102"/>
                    <a:pt x="368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55CB021-3973-44D7-8D0E-8E6425F68EDB}"/>
              </a:ext>
            </a:extLst>
          </p:cNvPr>
          <p:cNvSpPr txBox="1"/>
          <p:nvPr/>
        </p:nvSpPr>
        <p:spPr>
          <a:xfrm>
            <a:off x="5073718" y="1502633"/>
            <a:ext cx="6044477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Cheat me again if you can …</a:t>
            </a:r>
            <a:endParaRPr lang="ko-KR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2378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394169" y="2679236"/>
            <a:ext cx="4524878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72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akkal Majalla" panose="02000000000000000000" pitchFamily="2" charset="-78"/>
                <a:cs typeface="Sakkal Majalla" panose="02000000000000000000" pitchFamily="2" charset="-78"/>
              </a:rPr>
              <a:t>Demo Time</a:t>
            </a:r>
            <a:endParaRPr lang="ko-KR" altLang="en-US" sz="72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akkal Majalla" panose="02000000000000000000" pitchFamily="2" charset="-78"/>
              <a:cs typeface="Sakkal Majalla" panose="02000000000000000000" pitchFamily="2" charset="-78"/>
            </a:endParaRPr>
          </a:p>
        </p:txBody>
      </p:sp>
      <p:sp>
        <p:nvSpPr>
          <p:cNvPr id="6" name="Isosceles Triangle 51">
            <a:extLst>
              <a:ext uri="{FF2B5EF4-FFF2-40B4-BE49-F238E27FC236}">
                <a16:creationId xmlns="" xmlns:a16="http://schemas.microsoft.com/office/drawing/2014/main" id="{B481710A-AA9D-4E73-B69D-BA30EE1C4671}"/>
              </a:ext>
            </a:extLst>
          </p:cNvPr>
          <p:cNvSpPr/>
          <p:nvPr/>
        </p:nvSpPr>
        <p:spPr>
          <a:xfrm>
            <a:off x="5458499" y="3355305"/>
            <a:ext cx="226184" cy="165862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Parallelogram 15">
            <a:extLst>
              <a:ext uri="{FF2B5EF4-FFF2-40B4-BE49-F238E27FC236}">
                <a16:creationId xmlns="" xmlns:a16="http://schemas.microsoft.com/office/drawing/2014/main" id="{A1BD260D-E3F7-47E3-A3BE-4F6EE8A1BB18}"/>
              </a:ext>
            </a:extLst>
          </p:cNvPr>
          <p:cNvSpPr/>
          <p:nvPr/>
        </p:nvSpPr>
        <p:spPr>
          <a:xfrm rot="16200000">
            <a:off x="4978482" y="610336"/>
            <a:ext cx="334943" cy="362564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Oval 66">
            <a:extLst>
              <a:ext uri="{FF2B5EF4-FFF2-40B4-BE49-F238E27FC236}">
                <a16:creationId xmlns="" xmlns:a16="http://schemas.microsoft.com/office/drawing/2014/main" id="{5E550CEA-545F-4787-A585-94A7A8A406B6}"/>
              </a:ext>
            </a:extLst>
          </p:cNvPr>
          <p:cNvSpPr/>
          <p:nvPr/>
        </p:nvSpPr>
        <p:spPr>
          <a:xfrm rot="20700000">
            <a:off x="5750683" y="4256921"/>
            <a:ext cx="306925" cy="262906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Oval 25">
            <a:extLst>
              <a:ext uri="{FF2B5EF4-FFF2-40B4-BE49-F238E27FC236}">
                <a16:creationId xmlns="" xmlns:a16="http://schemas.microsoft.com/office/drawing/2014/main" id="{49C1F161-C4E0-4942-B381-D768EB6236CB}"/>
              </a:ext>
            </a:extLst>
          </p:cNvPr>
          <p:cNvSpPr>
            <a:spLocks noChangeAspect="1"/>
          </p:cNvSpPr>
          <p:nvPr/>
        </p:nvSpPr>
        <p:spPr>
          <a:xfrm>
            <a:off x="4353699" y="1754911"/>
            <a:ext cx="193723" cy="193988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="" xmlns:a16="http://schemas.microsoft.com/office/drawing/2014/main" id="{C223DD9B-8313-4684-BF21-211B72BD7DC1}"/>
              </a:ext>
            </a:extLst>
          </p:cNvPr>
          <p:cNvSpPr/>
          <p:nvPr/>
        </p:nvSpPr>
        <p:spPr>
          <a:xfrm>
            <a:off x="4964671" y="2640492"/>
            <a:ext cx="158632" cy="158875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51">
            <a:extLst>
              <a:ext uri="{FF2B5EF4-FFF2-40B4-BE49-F238E27FC236}">
                <a16:creationId xmlns="" xmlns:a16="http://schemas.microsoft.com/office/drawing/2014/main" id="{185F26F9-BF76-405B-8EAA-2CFD211B4A25}"/>
              </a:ext>
            </a:extLst>
          </p:cNvPr>
          <p:cNvSpPr/>
          <p:nvPr/>
        </p:nvSpPr>
        <p:spPr>
          <a:xfrm rot="16200000" flipH="1">
            <a:off x="5219065" y="1825556"/>
            <a:ext cx="237102" cy="223294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Rounded Rectangle 8">
            <a:extLst>
              <a:ext uri="{FF2B5EF4-FFF2-40B4-BE49-F238E27FC236}">
                <a16:creationId xmlns="" xmlns:a16="http://schemas.microsoft.com/office/drawing/2014/main" id="{859590B9-3DA6-428C-9954-30C7C7203ADA}"/>
              </a:ext>
            </a:extLst>
          </p:cNvPr>
          <p:cNvSpPr/>
          <p:nvPr/>
        </p:nvSpPr>
        <p:spPr>
          <a:xfrm>
            <a:off x="4653360" y="3758170"/>
            <a:ext cx="144473" cy="144457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Rounded Rectangle 2">
            <a:extLst>
              <a:ext uri="{FF2B5EF4-FFF2-40B4-BE49-F238E27FC236}">
                <a16:creationId xmlns="" xmlns:a16="http://schemas.microsoft.com/office/drawing/2014/main" id="{354002DA-6027-4F48-B43C-0A440FC3CC0C}"/>
              </a:ext>
            </a:extLst>
          </p:cNvPr>
          <p:cNvSpPr/>
          <p:nvPr/>
        </p:nvSpPr>
        <p:spPr>
          <a:xfrm>
            <a:off x="6178829" y="2444357"/>
            <a:ext cx="290471" cy="290471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Rounded Rectangle 3">
            <a:extLst>
              <a:ext uri="{FF2B5EF4-FFF2-40B4-BE49-F238E27FC236}">
                <a16:creationId xmlns="" xmlns:a16="http://schemas.microsoft.com/office/drawing/2014/main" id="{52DC68C8-3BC7-42F4-83AE-5DB09C69B54F}"/>
              </a:ext>
            </a:extLst>
          </p:cNvPr>
          <p:cNvSpPr>
            <a:spLocks noChangeAspect="1"/>
          </p:cNvSpPr>
          <p:nvPr/>
        </p:nvSpPr>
        <p:spPr>
          <a:xfrm>
            <a:off x="2449886" y="604588"/>
            <a:ext cx="290471" cy="290471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9" name="Rounded Rectangle 27">
            <a:extLst>
              <a:ext uri="{FF2B5EF4-FFF2-40B4-BE49-F238E27FC236}">
                <a16:creationId xmlns="" xmlns:a16="http://schemas.microsoft.com/office/drawing/2014/main" id="{47D7A762-64D5-4EF5-A9D0-B43776C4BB5F}"/>
              </a:ext>
            </a:extLst>
          </p:cNvPr>
          <p:cNvSpPr/>
          <p:nvPr/>
        </p:nvSpPr>
        <p:spPr>
          <a:xfrm>
            <a:off x="1147873" y="2450021"/>
            <a:ext cx="338606" cy="260095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Chord 15">
            <a:extLst>
              <a:ext uri="{FF2B5EF4-FFF2-40B4-BE49-F238E27FC236}">
                <a16:creationId xmlns="" xmlns:a16="http://schemas.microsoft.com/office/drawing/2014/main" id="{F8CF7EFE-5FDF-4243-A5A4-670A2E4528F0}"/>
              </a:ext>
            </a:extLst>
          </p:cNvPr>
          <p:cNvSpPr/>
          <p:nvPr/>
        </p:nvSpPr>
        <p:spPr>
          <a:xfrm>
            <a:off x="3260877" y="1718238"/>
            <a:ext cx="80681" cy="175906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1" name="Freeform 53">
            <a:extLst>
              <a:ext uri="{FF2B5EF4-FFF2-40B4-BE49-F238E27FC236}">
                <a16:creationId xmlns="" xmlns:a16="http://schemas.microsoft.com/office/drawing/2014/main" id="{0DEF0AD9-55E1-4264-A04E-4760C192F951}"/>
              </a:ext>
            </a:extLst>
          </p:cNvPr>
          <p:cNvSpPr/>
          <p:nvPr/>
        </p:nvSpPr>
        <p:spPr>
          <a:xfrm>
            <a:off x="2261271" y="1760622"/>
            <a:ext cx="223294" cy="22894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Donut 39">
            <a:extLst>
              <a:ext uri="{FF2B5EF4-FFF2-40B4-BE49-F238E27FC236}">
                <a16:creationId xmlns="" xmlns:a16="http://schemas.microsoft.com/office/drawing/2014/main" id="{77F2D254-78DF-41D7-BB13-46B1AA80D1A6}"/>
              </a:ext>
            </a:extLst>
          </p:cNvPr>
          <p:cNvSpPr/>
          <p:nvPr/>
        </p:nvSpPr>
        <p:spPr>
          <a:xfrm>
            <a:off x="3766911" y="996465"/>
            <a:ext cx="223885" cy="22388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8573E3A9-109C-4633-899C-4FE4BF7B1C10}"/>
              </a:ext>
            </a:extLst>
          </p:cNvPr>
          <p:cNvGrpSpPr/>
          <p:nvPr/>
        </p:nvGrpSpPr>
        <p:grpSpPr>
          <a:xfrm>
            <a:off x="10135673" y="3758169"/>
            <a:ext cx="2056327" cy="3124079"/>
            <a:chOff x="8591850" y="3249752"/>
            <a:chExt cx="2036171" cy="3539759"/>
          </a:xfrm>
        </p:grpSpPr>
        <p:grpSp>
          <p:nvGrpSpPr>
            <p:cNvPr id="60" name="Group 59">
              <a:extLst>
                <a:ext uri="{FF2B5EF4-FFF2-40B4-BE49-F238E27FC236}">
                  <a16:creationId xmlns="" xmlns:a16="http://schemas.microsoft.com/office/drawing/2014/main" id="{D3994230-E81A-4986-A9E1-8587B898762F}"/>
                </a:ext>
              </a:extLst>
            </p:cNvPr>
            <p:cNvGrpSpPr/>
            <p:nvPr/>
          </p:nvGrpSpPr>
          <p:grpSpPr>
            <a:xfrm>
              <a:off x="8591850" y="3249752"/>
              <a:ext cx="1369129" cy="2616029"/>
              <a:chOff x="3688167" y="3417317"/>
              <a:chExt cx="1152686" cy="2202466"/>
            </a:xfrm>
          </p:grpSpPr>
          <p:sp>
            <p:nvSpPr>
              <p:cNvPr id="64" name="Rounded Rectangle 17">
                <a:extLst>
                  <a:ext uri="{FF2B5EF4-FFF2-40B4-BE49-F238E27FC236}">
                    <a16:creationId xmlns="" xmlns:a16="http://schemas.microsoft.com/office/drawing/2014/main" id="{0F3883C7-9FB0-4265-800D-4D2029E12505}"/>
                  </a:ext>
                </a:extLst>
              </p:cNvPr>
              <p:cNvSpPr/>
              <p:nvPr/>
            </p:nvSpPr>
            <p:spPr>
              <a:xfrm>
                <a:off x="3688167" y="3417317"/>
                <a:ext cx="1152686" cy="2202466"/>
              </a:xfrm>
              <a:prstGeom prst="roundRect">
                <a:avLst>
                  <a:gd name="adj" fmla="val 12305"/>
                </a:avLst>
              </a:prstGeom>
              <a:solidFill>
                <a:srgbClr val="262626"/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="" xmlns:a16="http://schemas.microsoft.com/office/drawing/2014/main" id="{BE3BD5DC-EB09-46DA-B205-FC51E373A2B9}"/>
                  </a:ext>
                </a:extLst>
              </p:cNvPr>
              <p:cNvSpPr/>
              <p:nvPr/>
            </p:nvSpPr>
            <p:spPr>
              <a:xfrm>
                <a:off x="3749651" y="3637564"/>
                <a:ext cx="1035739" cy="170691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Rounded Rectangle 20">
                <a:extLst>
                  <a:ext uri="{FF2B5EF4-FFF2-40B4-BE49-F238E27FC236}">
                    <a16:creationId xmlns="" xmlns:a16="http://schemas.microsoft.com/office/drawing/2014/main" id="{DC2F6C6B-78BF-49AF-9F0F-961FF0F8B70D}"/>
                  </a:ext>
                </a:extLst>
              </p:cNvPr>
              <p:cNvSpPr/>
              <p:nvPr/>
            </p:nvSpPr>
            <p:spPr>
              <a:xfrm>
                <a:off x="4106841" y="3505590"/>
                <a:ext cx="315337" cy="55062"/>
              </a:xfrm>
              <a:prstGeom prst="roundRect">
                <a:avLst>
                  <a:gd name="adj" fmla="val 50000"/>
                </a:avLst>
              </a:prstGeom>
              <a:solidFill>
                <a:srgbClr val="ECECEC">
                  <a:alpha val="5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="" xmlns:a16="http://schemas.microsoft.com/office/drawing/2014/main" id="{30AC3A7B-DDC8-4133-AF03-9A8B6F066B0A}"/>
                  </a:ext>
                </a:extLst>
              </p:cNvPr>
              <p:cNvSpPr/>
              <p:nvPr/>
            </p:nvSpPr>
            <p:spPr>
              <a:xfrm>
                <a:off x="4165418" y="5378702"/>
                <a:ext cx="190033" cy="192694"/>
              </a:xfrm>
              <a:prstGeom prst="ellipse">
                <a:avLst/>
              </a:prstGeom>
              <a:solidFill>
                <a:srgbClr val="ECECEC">
                  <a:alpha val="67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="" xmlns:a16="http://schemas.microsoft.com/office/drawing/2014/main" id="{F2620DAF-3323-47CA-930E-3726523682A3}"/>
                  </a:ext>
                </a:extLst>
              </p:cNvPr>
              <p:cNvSpPr/>
              <p:nvPr/>
            </p:nvSpPr>
            <p:spPr>
              <a:xfrm>
                <a:off x="4219713" y="5433757"/>
                <a:ext cx="81443" cy="82583"/>
              </a:xfrm>
              <a:prstGeom prst="rect">
                <a:avLst/>
              </a:prstGeom>
              <a:noFill/>
              <a:ln w="12700">
                <a:solidFill>
                  <a:srgbClr val="262626">
                    <a:alpha val="2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9" name="Rectangle 58">
                <a:extLst>
                  <a:ext uri="{FF2B5EF4-FFF2-40B4-BE49-F238E27FC236}">
                    <a16:creationId xmlns="" xmlns:a16="http://schemas.microsoft.com/office/drawing/2014/main" id="{EDD964F6-3856-4CD5-83FC-C580A5BA4C02}"/>
                  </a:ext>
                </a:extLst>
              </p:cNvPr>
              <p:cNvSpPr/>
              <p:nvPr/>
            </p:nvSpPr>
            <p:spPr>
              <a:xfrm>
                <a:off x="3751673" y="3640769"/>
                <a:ext cx="1017329" cy="408218"/>
              </a:xfrm>
              <a:custGeom>
                <a:avLst/>
                <a:gdLst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  <a:gd name="connsiteX0" fmla="*/ 0 w 1349069"/>
                  <a:gd name="connsiteY0" fmla="*/ 0 h 533856"/>
                  <a:gd name="connsiteX1" fmla="*/ 1349069 w 1349069"/>
                  <a:gd name="connsiteY1" fmla="*/ 0 h 533856"/>
                  <a:gd name="connsiteX2" fmla="*/ 0 w 1349069"/>
                  <a:gd name="connsiteY2" fmla="*/ 533856 h 533856"/>
                  <a:gd name="connsiteX3" fmla="*/ 0 w 1349069"/>
                  <a:gd name="connsiteY3" fmla="*/ 0 h 533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069" h="533856">
                    <a:moveTo>
                      <a:pt x="0" y="0"/>
                    </a:moveTo>
                    <a:lnTo>
                      <a:pt x="1349069" y="0"/>
                    </a:lnTo>
                    <a:cubicBezTo>
                      <a:pt x="899379" y="16027"/>
                      <a:pt x="182990" y="213029"/>
                      <a:pt x="0" y="53385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6000"/>
                </a:schemeClr>
              </a:solidFill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1" name="Graphic 21">
              <a:extLst>
                <a:ext uri="{FF2B5EF4-FFF2-40B4-BE49-F238E27FC236}">
                  <a16:creationId xmlns="" xmlns:a16="http://schemas.microsoft.com/office/drawing/2014/main" id="{77FDAEFD-4B29-4A05-ADD6-C170200F072F}"/>
                </a:ext>
              </a:extLst>
            </p:cNvPr>
            <p:cNvGrpSpPr/>
            <p:nvPr/>
          </p:nvGrpSpPr>
          <p:grpSpPr>
            <a:xfrm>
              <a:off x="9309223" y="4431518"/>
              <a:ext cx="1318798" cy="2357993"/>
              <a:chOff x="4170900" y="0"/>
              <a:chExt cx="3835079" cy="685706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9380716E-368E-4D1D-BC00-82A4AC9581C5}"/>
                  </a:ext>
                </a:extLst>
              </p:cNvPr>
              <p:cNvSpPr/>
              <p:nvPr/>
            </p:nvSpPr>
            <p:spPr>
              <a:xfrm>
                <a:off x="4170900" y="0"/>
                <a:ext cx="3835079" cy="6857067"/>
              </a:xfrm>
              <a:custGeom>
                <a:avLst/>
                <a:gdLst>
                  <a:gd name="connsiteX0" fmla="*/ 1859688 w 3816220"/>
                  <a:gd name="connsiteY0" fmla="*/ 0 h 6848669"/>
                  <a:gd name="connsiteX1" fmla="*/ 2719037 w 3816220"/>
                  <a:gd name="connsiteY1" fmla="*/ 937727 h 6848669"/>
                  <a:gd name="connsiteX2" fmla="*/ 3404837 w 3816220"/>
                  <a:gd name="connsiteY2" fmla="*/ 2455817 h 6848669"/>
                  <a:gd name="connsiteX3" fmla="*/ 3397373 w 3816220"/>
                  <a:gd name="connsiteY3" fmla="*/ 4784738 h 6848669"/>
                  <a:gd name="connsiteX4" fmla="*/ 3818184 w 3816220"/>
                  <a:gd name="connsiteY4" fmla="*/ 6857067 h 6848669"/>
                  <a:gd name="connsiteX5" fmla="*/ 1609628 w 3816220"/>
                  <a:gd name="connsiteY5" fmla="*/ 6857067 h 6848669"/>
                  <a:gd name="connsiteX6" fmla="*/ 1469669 w 3816220"/>
                  <a:gd name="connsiteY6" fmla="*/ 6241247 h 6848669"/>
                  <a:gd name="connsiteX7" fmla="*/ 555269 w 3816220"/>
                  <a:gd name="connsiteY7" fmla="*/ 4011230 h 6848669"/>
                  <a:gd name="connsiteX8" fmla="*/ 316405 w 3816220"/>
                  <a:gd name="connsiteY8" fmla="*/ 2427826 h 6848669"/>
                  <a:gd name="connsiteX9" fmla="*/ 255756 w 3816220"/>
                  <a:gd name="connsiteY9" fmla="*/ 1045029 h 6848669"/>
                  <a:gd name="connsiteX10" fmla="*/ 1686139 w 3816220"/>
                  <a:gd name="connsiteY10" fmla="*/ 2580848 h 6848669"/>
                  <a:gd name="connsiteX11" fmla="*/ 1859688 w 3816220"/>
                  <a:gd name="connsiteY11" fmla="*/ 0 h 6848669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69 w 3818183"/>
                  <a:gd name="connsiteY7" fmla="*/ 4011230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59688 w 3818183"/>
                  <a:gd name="connsiteY0" fmla="*/ 0 h 6857067"/>
                  <a:gd name="connsiteX1" fmla="*/ 2719037 w 3818183"/>
                  <a:gd name="connsiteY1" fmla="*/ 937727 h 6857067"/>
                  <a:gd name="connsiteX2" fmla="*/ 3404837 w 3818183"/>
                  <a:gd name="connsiteY2" fmla="*/ 2455817 h 6857067"/>
                  <a:gd name="connsiteX3" fmla="*/ 3397373 w 3818183"/>
                  <a:gd name="connsiteY3" fmla="*/ 4784738 h 6857067"/>
                  <a:gd name="connsiteX4" fmla="*/ 3818184 w 3818183"/>
                  <a:gd name="connsiteY4" fmla="*/ 6857067 h 6857067"/>
                  <a:gd name="connsiteX5" fmla="*/ 1609628 w 3818183"/>
                  <a:gd name="connsiteY5" fmla="*/ 6857067 h 6857067"/>
                  <a:gd name="connsiteX6" fmla="*/ 1469669 w 3818183"/>
                  <a:gd name="connsiteY6" fmla="*/ 6241247 h 6857067"/>
                  <a:gd name="connsiteX7" fmla="*/ 555270 w 3818183"/>
                  <a:gd name="connsiteY7" fmla="*/ 4152778 h 6857067"/>
                  <a:gd name="connsiteX8" fmla="*/ 316405 w 3818183"/>
                  <a:gd name="connsiteY8" fmla="*/ 2427826 h 6857067"/>
                  <a:gd name="connsiteX9" fmla="*/ 255756 w 3818183"/>
                  <a:gd name="connsiteY9" fmla="*/ 1045029 h 6857067"/>
                  <a:gd name="connsiteX10" fmla="*/ 1686139 w 3818183"/>
                  <a:gd name="connsiteY10" fmla="*/ 2580848 h 6857067"/>
                  <a:gd name="connsiteX11" fmla="*/ 1859688 w 3818183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703035 w 3835079"/>
                  <a:gd name="connsiteY10" fmla="*/ 2580848 h 6857067"/>
                  <a:gd name="connsiteX11" fmla="*/ 1876584 w 3835079"/>
                  <a:gd name="connsiteY11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79877 w 3835079"/>
                  <a:gd name="connsiteY10" fmla="*/ 1844225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  <a:gd name="connsiteX0" fmla="*/ 1876584 w 3835079"/>
                  <a:gd name="connsiteY0" fmla="*/ 0 h 6857067"/>
                  <a:gd name="connsiteX1" fmla="*/ 2735933 w 3835079"/>
                  <a:gd name="connsiteY1" fmla="*/ 937727 h 6857067"/>
                  <a:gd name="connsiteX2" fmla="*/ 3421733 w 3835079"/>
                  <a:gd name="connsiteY2" fmla="*/ 2455817 h 6857067"/>
                  <a:gd name="connsiteX3" fmla="*/ 3414269 w 3835079"/>
                  <a:gd name="connsiteY3" fmla="*/ 4784738 h 6857067"/>
                  <a:gd name="connsiteX4" fmla="*/ 3835080 w 3835079"/>
                  <a:gd name="connsiteY4" fmla="*/ 6857067 h 6857067"/>
                  <a:gd name="connsiteX5" fmla="*/ 1626524 w 3835079"/>
                  <a:gd name="connsiteY5" fmla="*/ 6857067 h 6857067"/>
                  <a:gd name="connsiteX6" fmla="*/ 1486565 w 3835079"/>
                  <a:gd name="connsiteY6" fmla="*/ 6241247 h 6857067"/>
                  <a:gd name="connsiteX7" fmla="*/ 572166 w 3835079"/>
                  <a:gd name="connsiteY7" fmla="*/ 4152778 h 6857067"/>
                  <a:gd name="connsiteX8" fmla="*/ 333301 w 3835079"/>
                  <a:gd name="connsiteY8" fmla="*/ 2427826 h 6857067"/>
                  <a:gd name="connsiteX9" fmla="*/ 272652 w 3835079"/>
                  <a:gd name="connsiteY9" fmla="*/ 1045029 h 6857067"/>
                  <a:gd name="connsiteX10" fmla="*/ 1349547 w 3835079"/>
                  <a:gd name="connsiteY10" fmla="*/ 1773450 h 6857067"/>
                  <a:gd name="connsiteX11" fmla="*/ 1703035 w 3835079"/>
                  <a:gd name="connsiteY11" fmla="*/ 2580848 h 6857067"/>
                  <a:gd name="connsiteX12" fmla="*/ 1876584 w 3835079"/>
                  <a:gd name="connsiteY12" fmla="*/ 0 h 6857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35079" h="6857067">
                    <a:moveTo>
                      <a:pt x="1876584" y="0"/>
                    </a:moveTo>
                    <a:cubicBezTo>
                      <a:pt x="2380437" y="78377"/>
                      <a:pt x="2558652" y="523447"/>
                      <a:pt x="2735933" y="937727"/>
                    </a:cubicBezTo>
                    <a:cubicBezTo>
                      <a:pt x="2956136" y="1453709"/>
                      <a:pt x="3344289" y="1891315"/>
                      <a:pt x="3421733" y="2455817"/>
                    </a:cubicBezTo>
                    <a:cubicBezTo>
                      <a:pt x="3527169" y="3221860"/>
                      <a:pt x="3383478" y="4014030"/>
                      <a:pt x="3414269" y="4784738"/>
                    </a:cubicBezTo>
                    <a:cubicBezTo>
                      <a:pt x="3443194" y="5498530"/>
                      <a:pt x="3721246" y="6157271"/>
                      <a:pt x="3835080" y="6857067"/>
                    </a:cubicBezTo>
                    <a:lnTo>
                      <a:pt x="1626524" y="6857067"/>
                    </a:lnTo>
                    <a:cubicBezTo>
                      <a:pt x="1579871" y="6623802"/>
                      <a:pt x="1662291" y="6691962"/>
                      <a:pt x="1486565" y="6241247"/>
                    </a:cubicBezTo>
                    <a:cubicBezTo>
                      <a:pt x="1310839" y="5790532"/>
                      <a:pt x="535776" y="4930019"/>
                      <a:pt x="572166" y="4152778"/>
                    </a:cubicBezTo>
                    <a:cubicBezTo>
                      <a:pt x="599224" y="3570548"/>
                      <a:pt x="661157" y="3044425"/>
                      <a:pt x="333301" y="2427826"/>
                    </a:cubicBezTo>
                    <a:cubicBezTo>
                      <a:pt x="160822" y="2079489"/>
                      <a:pt x="-287185" y="1240971"/>
                      <a:pt x="272652" y="1045029"/>
                    </a:cubicBezTo>
                    <a:cubicBezTo>
                      <a:pt x="811062" y="816322"/>
                      <a:pt x="1111150" y="1517480"/>
                      <a:pt x="1349547" y="1773450"/>
                    </a:cubicBezTo>
                    <a:cubicBezTo>
                      <a:pt x="1587944" y="2029420"/>
                      <a:pt x="1620251" y="2888219"/>
                      <a:pt x="1703035" y="2580848"/>
                    </a:cubicBezTo>
                    <a:cubicBezTo>
                      <a:pt x="2060397" y="1828800"/>
                      <a:pt x="1874718" y="807098"/>
                      <a:pt x="1876584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DE782909-B7ED-4856-97F2-D94665C366B3}"/>
                  </a:ext>
                </a:extLst>
              </p:cNvPr>
              <p:cNvSpPr/>
              <p:nvPr/>
            </p:nvSpPr>
            <p:spPr>
              <a:xfrm>
                <a:off x="4430993" y="974000"/>
                <a:ext cx="846423" cy="721829"/>
              </a:xfrm>
              <a:custGeom>
                <a:avLst/>
                <a:gdLst>
                  <a:gd name="connsiteX0" fmla="*/ 201811 w 867746"/>
                  <a:gd name="connsiteY0" fmla="*/ 15957 h 662473"/>
                  <a:gd name="connsiteX1" fmla="*/ 876414 w 867746"/>
                  <a:gd name="connsiteY1" fmla="*/ 373320 h 662473"/>
                  <a:gd name="connsiteX2" fmla="*/ 105705 w 867746"/>
                  <a:gd name="connsiteY2" fmla="*/ 664435 h 662473"/>
                  <a:gd name="connsiteX3" fmla="*/ 201811 w 867746"/>
                  <a:gd name="connsiteY3" fmla="*/ 15957 h 662473"/>
                  <a:gd name="connsiteX0" fmla="*/ 288539 w 841815"/>
                  <a:gd name="connsiteY0" fmla="*/ 17995 h 626033"/>
                  <a:gd name="connsiteX1" fmla="*/ 841815 w 841815"/>
                  <a:gd name="connsiteY1" fmla="*/ 334917 h 626033"/>
                  <a:gd name="connsiteX2" fmla="*/ 71106 w 841815"/>
                  <a:gd name="connsiteY2" fmla="*/ 626032 h 626033"/>
                  <a:gd name="connsiteX3" fmla="*/ 288539 w 841815"/>
                  <a:gd name="connsiteY3" fmla="*/ 17995 h 626033"/>
                  <a:gd name="connsiteX0" fmla="*/ 288539 w 922701"/>
                  <a:gd name="connsiteY0" fmla="*/ 17995 h 626033"/>
                  <a:gd name="connsiteX1" fmla="*/ 922701 w 922701"/>
                  <a:gd name="connsiteY1" fmla="*/ 334918 h 626033"/>
                  <a:gd name="connsiteX2" fmla="*/ 71106 w 922701"/>
                  <a:gd name="connsiteY2" fmla="*/ 626032 h 626033"/>
                  <a:gd name="connsiteX3" fmla="*/ 288539 w 922701"/>
                  <a:gd name="connsiteY3" fmla="*/ 17995 h 626033"/>
                  <a:gd name="connsiteX0" fmla="*/ 329797 w 913407"/>
                  <a:gd name="connsiteY0" fmla="*/ 14324 h 703246"/>
                  <a:gd name="connsiteX1" fmla="*/ 913407 w 913407"/>
                  <a:gd name="connsiteY1" fmla="*/ 412131 h 703246"/>
                  <a:gd name="connsiteX2" fmla="*/ 61812 w 913407"/>
                  <a:gd name="connsiteY2" fmla="*/ 703245 h 703246"/>
                  <a:gd name="connsiteX3" fmla="*/ 329797 w 913407"/>
                  <a:gd name="connsiteY3" fmla="*/ 14324 h 703246"/>
                  <a:gd name="connsiteX0" fmla="*/ 201810 w 785420"/>
                  <a:gd name="connsiteY0" fmla="*/ 14324 h 662804"/>
                  <a:gd name="connsiteX1" fmla="*/ 785420 w 785420"/>
                  <a:gd name="connsiteY1" fmla="*/ 412131 h 662804"/>
                  <a:gd name="connsiteX2" fmla="*/ 105706 w 785420"/>
                  <a:gd name="connsiteY2" fmla="*/ 662804 h 662804"/>
                  <a:gd name="connsiteX3" fmla="*/ 201810 w 785420"/>
                  <a:gd name="connsiteY3" fmla="*/ 14324 h 662804"/>
                  <a:gd name="connsiteX0" fmla="*/ 167496 w 751106"/>
                  <a:gd name="connsiteY0" fmla="*/ 14324 h 672912"/>
                  <a:gd name="connsiteX1" fmla="*/ 751106 w 751106"/>
                  <a:gd name="connsiteY1" fmla="*/ 412131 h 672912"/>
                  <a:gd name="connsiteX2" fmla="*/ 132056 w 751106"/>
                  <a:gd name="connsiteY2" fmla="*/ 672912 h 672912"/>
                  <a:gd name="connsiteX3" fmla="*/ 167496 w 751106"/>
                  <a:gd name="connsiteY3" fmla="*/ 14324 h 672912"/>
                  <a:gd name="connsiteX0" fmla="*/ 132271 w 796768"/>
                  <a:gd name="connsiteY0" fmla="*/ 12987 h 712016"/>
                  <a:gd name="connsiteX1" fmla="*/ 796768 w 796768"/>
                  <a:gd name="connsiteY1" fmla="*/ 451235 h 712016"/>
                  <a:gd name="connsiteX2" fmla="*/ 177718 w 796768"/>
                  <a:gd name="connsiteY2" fmla="*/ 712016 h 712016"/>
                  <a:gd name="connsiteX3" fmla="*/ 132271 w 796768"/>
                  <a:gd name="connsiteY3" fmla="*/ 12987 h 712016"/>
                  <a:gd name="connsiteX0" fmla="*/ 152924 w 766868"/>
                  <a:gd name="connsiteY0" fmla="*/ 12135 h 741494"/>
                  <a:gd name="connsiteX1" fmla="*/ 766868 w 766868"/>
                  <a:gd name="connsiteY1" fmla="*/ 480713 h 741494"/>
                  <a:gd name="connsiteX2" fmla="*/ 147818 w 766868"/>
                  <a:gd name="connsiteY2" fmla="*/ 741494 h 741494"/>
                  <a:gd name="connsiteX3" fmla="*/ 152924 w 766868"/>
                  <a:gd name="connsiteY3" fmla="*/ 12135 h 741494"/>
                  <a:gd name="connsiteX0" fmla="*/ 172736 w 786680"/>
                  <a:gd name="connsiteY0" fmla="*/ 12135 h 741494"/>
                  <a:gd name="connsiteX1" fmla="*/ 786680 w 786680"/>
                  <a:gd name="connsiteY1" fmla="*/ 480713 h 741494"/>
                  <a:gd name="connsiteX2" fmla="*/ 127187 w 786680"/>
                  <a:gd name="connsiteY2" fmla="*/ 741494 h 741494"/>
                  <a:gd name="connsiteX3" fmla="*/ 172736 w 786680"/>
                  <a:gd name="connsiteY3" fmla="*/ 12135 h 741494"/>
                  <a:gd name="connsiteX0" fmla="*/ 148439 w 812936"/>
                  <a:gd name="connsiteY0" fmla="*/ 12690 h 721827"/>
                  <a:gd name="connsiteX1" fmla="*/ 812936 w 812936"/>
                  <a:gd name="connsiteY1" fmla="*/ 461046 h 721827"/>
                  <a:gd name="connsiteX2" fmla="*/ 153443 w 812936"/>
                  <a:gd name="connsiteY2" fmla="*/ 721827 h 721827"/>
                  <a:gd name="connsiteX3" fmla="*/ 148439 w 812936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29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  <a:gd name="connsiteX0" fmla="*/ 181925 w 846422"/>
                  <a:gd name="connsiteY0" fmla="*/ 12690 h 721827"/>
                  <a:gd name="connsiteX1" fmla="*/ 846422 w 846422"/>
                  <a:gd name="connsiteY1" fmla="*/ 461046 h 721827"/>
                  <a:gd name="connsiteX2" fmla="*/ 186930 w 846422"/>
                  <a:gd name="connsiteY2" fmla="*/ 721827 h 721827"/>
                  <a:gd name="connsiteX3" fmla="*/ 181925 w 846422"/>
                  <a:gd name="connsiteY3" fmla="*/ 12690 h 7218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422" h="721827">
                    <a:moveTo>
                      <a:pt x="181925" y="12690"/>
                    </a:moveTo>
                    <a:cubicBezTo>
                      <a:pt x="568699" y="-73151"/>
                      <a:pt x="767112" y="298693"/>
                      <a:pt x="846422" y="461046"/>
                    </a:cubicBezTo>
                    <a:cubicBezTo>
                      <a:pt x="676940" y="439722"/>
                      <a:pt x="430013" y="516522"/>
                      <a:pt x="186930" y="721827"/>
                    </a:cubicBezTo>
                    <a:cubicBezTo>
                      <a:pt x="18046" y="360732"/>
                      <a:pt x="-129423" y="90762"/>
                      <a:pt x="181925" y="12690"/>
                    </a:cubicBezTo>
                    <a:close/>
                  </a:path>
                </a:pathLst>
              </a:custGeom>
              <a:solidFill>
                <a:srgbClr val="BFBFBF"/>
              </a:solidFill>
              <a:ln w="93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68FEADC9-42E4-4BDE-93DB-C24836AC98D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346480" y="4085327"/>
            <a:ext cx="962335" cy="9623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2224218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OCIAL MEDI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6092</TotalTime>
  <Words>74</Words>
  <Application>Microsoft Office PowerPoint</Application>
  <PresentationFormat>Egyéni</PresentationFormat>
  <Paragraphs>34</Paragraphs>
  <Slides>9</Slides>
  <Notes>1</Notes>
  <HiddenSlides>0</HiddenSlides>
  <MMClips>0</MMClips>
  <ScaleCrop>false</ScaleCrop>
  <HeadingPairs>
    <vt:vector size="4" baseType="variant">
      <vt:variant>
        <vt:lpstr>Téma</vt:lpstr>
      </vt:variant>
      <vt:variant>
        <vt:i4>3</vt:i4>
      </vt:variant>
      <vt:variant>
        <vt:lpstr>Diacímek</vt:lpstr>
      </vt:variant>
      <vt:variant>
        <vt:i4>9</vt:i4>
      </vt:variant>
    </vt:vector>
  </HeadingPairs>
  <TitlesOfParts>
    <vt:vector size="12" baseType="lpstr">
      <vt:lpstr>Cover and End Slide Master</vt:lpstr>
      <vt:lpstr>Contents Slide Master</vt:lpstr>
      <vt:lpstr>Section Break Slide Master</vt:lpstr>
      <vt:lpstr>1. dia</vt:lpstr>
      <vt:lpstr>2. dia</vt:lpstr>
      <vt:lpstr>3. dia</vt:lpstr>
      <vt:lpstr>4. dia</vt:lpstr>
      <vt:lpstr>5. dia</vt:lpstr>
      <vt:lpstr>6. dia</vt:lpstr>
      <vt:lpstr>7. dia</vt:lpstr>
      <vt:lpstr>8. dia</vt:lpstr>
      <vt:lpstr>9. dia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Ammar Reslan</dc:creator>
  <cp:lastModifiedBy>HP</cp:lastModifiedBy>
  <cp:revision>138</cp:revision>
  <dcterms:created xsi:type="dcterms:W3CDTF">2018-04-24T17:14:44Z</dcterms:created>
  <dcterms:modified xsi:type="dcterms:W3CDTF">2020-12-17T18:02:57Z</dcterms:modified>
</cp:coreProperties>
</file>